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563" y="0"/>
            <a:ext cx="20086955" cy="11308715"/>
          </a:xfrm>
          <a:custGeom>
            <a:avLst/>
            <a:gdLst/>
            <a:ahLst/>
            <a:cxnLst/>
            <a:rect l="l" t="t" r="r" b="b"/>
            <a:pathLst>
              <a:path w="20086955" h="11308715">
                <a:moveTo>
                  <a:pt x="20086529" y="0"/>
                </a:moveTo>
                <a:lnTo>
                  <a:pt x="7987191" y="0"/>
                </a:lnTo>
                <a:lnTo>
                  <a:pt x="0" y="11308556"/>
                </a:lnTo>
                <a:lnTo>
                  <a:pt x="12642903" y="11308556"/>
                </a:lnTo>
                <a:lnTo>
                  <a:pt x="20086529" y="752563"/>
                </a:lnTo>
                <a:lnTo>
                  <a:pt x="20086529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40828" y="2975437"/>
            <a:ext cx="5654675" cy="7193280"/>
          </a:xfrm>
          <a:custGeom>
            <a:avLst/>
            <a:gdLst/>
            <a:ahLst/>
            <a:cxnLst/>
            <a:rect l="l" t="t" r="r" b="b"/>
            <a:pathLst>
              <a:path w="5654675" h="7193280">
                <a:moveTo>
                  <a:pt x="5654403" y="0"/>
                </a:moveTo>
                <a:lnTo>
                  <a:pt x="5080306" y="0"/>
                </a:lnTo>
                <a:lnTo>
                  <a:pt x="0" y="7192880"/>
                </a:lnTo>
                <a:lnTo>
                  <a:pt x="574265" y="7192660"/>
                </a:lnTo>
                <a:lnTo>
                  <a:pt x="5654403" y="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2501" y="4035870"/>
            <a:ext cx="3700145" cy="4706620"/>
          </a:xfrm>
          <a:custGeom>
            <a:avLst/>
            <a:gdLst/>
            <a:ahLst/>
            <a:cxnLst/>
            <a:rect l="l" t="t" r="r" b="b"/>
            <a:pathLst>
              <a:path w="3700145" h="4706620">
                <a:moveTo>
                  <a:pt x="3699814" y="0"/>
                </a:moveTo>
                <a:lnTo>
                  <a:pt x="3324160" y="0"/>
                </a:lnTo>
                <a:lnTo>
                  <a:pt x="0" y="4706474"/>
                </a:lnTo>
                <a:lnTo>
                  <a:pt x="375758" y="4706317"/>
                </a:lnTo>
                <a:lnTo>
                  <a:pt x="3699814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114627" y="2057839"/>
            <a:ext cx="5654675" cy="7193280"/>
          </a:xfrm>
          <a:custGeom>
            <a:avLst/>
            <a:gdLst/>
            <a:ahLst/>
            <a:cxnLst/>
            <a:rect l="l" t="t" r="r" b="b"/>
            <a:pathLst>
              <a:path w="5654675" h="7193280">
                <a:moveTo>
                  <a:pt x="5654403" y="0"/>
                </a:moveTo>
                <a:lnTo>
                  <a:pt x="5080138" y="219"/>
                </a:lnTo>
                <a:lnTo>
                  <a:pt x="0" y="7192880"/>
                </a:lnTo>
                <a:lnTo>
                  <a:pt x="574097" y="7192880"/>
                </a:lnTo>
                <a:lnTo>
                  <a:pt x="5654403" y="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437543" y="3483812"/>
            <a:ext cx="3700145" cy="4706620"/>
          </a:xfrm>
          <a:custGeom>
            <a:avLst/>
            <a:gdLst/>
            <a:ahLst/>
            <a:cxnLst/>
            <a:rect l="l" t="t" r="r" b="b"/>
            <a:pathLst>
              <a:path w="3700144" h="4706620">
                <a:moveTo>
                  <a:pt x="3699814" y="0"/>
                </a:moveTo>
                <a:lnTo>
                  <a:pt x="3324055" y="157"/>
                </a:lnTo>
                <a:lnTo>
                  <a:pt x="0" y="4706474"/>
                </a:lnTo>
                <a:lnTo>
                  <a:pt x="375653" y="4706474"/>
                </a:lnTo>
                <a:lnTo>
                  <a:pt x="3699814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27489" y="4132077"/>
            <a:ext cx="7249121" cy="1659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700" b="1" i="0">
                <a:solidFill>
                  <a:srgbClr val="FFC21E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147704" y="6349991"/>
            <a:ext cx="7808690" cy="1516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F456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0"/>
            <a:ext cx="12694285" cy="11308715"/>
          </a:xfrm>
          <a:custGeom>
            <a:avLst/>
            <a:gdLst/>
            <a:ahLst/>
            <a:cxnLst/>
            <a:rect l="l" t="t" r="r" b="b"/>
            <a:pathLst>
              <a:path w="12694285" h="11308715">
                <a:moveTo>
                  <a:pt x="12694095" y="0"/>
                </a:moveTo>
                <a:lnTo>
                  <a:pt x="51192" y="0"/>
                </a:lnTo>
                <a:lnTo>
                  <a:pt x="0" y="72594"/>
                </a:lnTo>
                <a:lnTo>
                  <a:pt x="0" y="11308556"/>
                </a:lnTo>
                <a:lnTo>
                  <a:pt x="4706903" y="11308556"/>
                </a:lnTo>
                <a:lnTo>
                  <a:pt x="12694095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2607277"/>
            <a:ext cx="8811260" cy="8701405"/>
          </a:xfrm>
          <a:custGeom>
            <a:avLst/>
            <a:gdLst/>
            <a:ahLst/>
            <a:cxnLst/>
            <a:rect l="l" t="t" r="r" b="b"/>
            <a:pathLst>
              <a:path w="8811260" h="8701405">
                <a:moveTo>
                  <a:pt x="7092150" y="5324157"/>
                </a:moveTo>
                <a:lnTo>
                  <a:pt x="5077511" y="5606745"/>
                </a:lnTo>
                <a:lnTo>
                  <a:pt x="0" y="6390792"/>
                </a:lnTo>
                <a:lnTo>
                  <a:pt x="0" y="8701278"/>
                </a:lnTo>
                <a:lnTo>
                  <a:pt x="4706899" y="8701278"/>
                </a:lnTo>
                <a:lnTo>
                  <a:pt x="7092150" y="5324157"/>
                </a:lnTo>
                <a:close/>
              </a:path>
              <a:path w="8811260" h="8701405">
                <a:moveTo>
                  <a:pt x="8811120" y="551484"/>
                </a:moveTo>
                <a:lnTo>
                  <a:pt x="8452040" y="476313"/>
                </a:lnTo>
                <a:lnTo>
                  <a:pt x="7639901" y="564591"/>
                </a:lnTo>
                <a:lnTo>
                  <a:pt x="5452580" y="654265"/>
                </a:lnTo>
                <a:lnTo>
                  <a:pt x="5957659" y="232029"/>
                </a:lnTo>
                <a:lnTo>
                  <a:pt x="5918670" y="24625"/>
                </a:lnTo>
                <a:lnTo>
                  <a:pt x="5558345" y="0"/>
                </a:lnTo>
                <a:lnTo>
                  <a:pt x="4031488" y="0"/>
                </a:lnTo>
                <a:lnTo>
                  <a:pt x="3462020" y="14249"/>
                </a:lnTo>
                <a:lnTo>
                  <a:pt x="0" y="284784"/>
                </a:lnTo>
                <a:lnTo>
                  <a:pt x="0" y="5374335"/>
                </a:lnTo>
                <a:lnTo>
                  <a:pt x="3274034" y="4687748"/>
                </a:lnTo>
                <a:lnTo>
                  <a:pt x="3384562" y="4523308"/>
                </a:lnTo>
                <a:lnTo>
                  <a:pt x="3663391" y="4127309"/>
                </a:lnTo>
                <a:lnTo>
                  <a:pt x="4031361" y="3645763"/>
                </a:lnTo>
                <a:lnTo>
                  <a:pt x="4409300" y="3224631"/>
                </a:lnTo>
                <a:lnTo>
                  <a:pt x="4700105" y="2953588"/>
                </a:lnTo>
                <a:lnTo>
                  <a:pt x="4955260" y="2777172"/>
                </a:lnTo>
                <a:lnTo>
                  <a:pt x="5317172" y="2617927"/>
                </a:lnTo>
                <a:lnTo>
                  <a:pt x="5928233" y="2398357"/>
                </a:lnTo>
                <a:lnTo>
                  <a:pt x="7016724" y="2058352"/>
                </a:lnTo>
                <a:lnTo>
                  <a:pt x="7507859" y="2088083"/>
                </a:lnTo>
                <a:lnTo>
                  <a:pt x="7517104" y="2616327"/>
                </a:lnTo>
                <a:lnTo>
                  <a:pt x="7159955" y="3771823"/>
                </a:lnTo>
                <a:lnTo>
                  <a:pt x="7287019" y="3595928"/>
                </a:lnTo>
                <a:lnTo>
                  <a:pt x="7609484" y="3119170"/>
                </a:lnTo>
                <a:lnTo>
                  <a:pt x="8039252" y="2417991"/>
                </a:lnTo>
                <a:lnTo>
                  <a:pt x="8229409" y="2058352"/>
                </a:lnTo>
                <a:lnTo>
                  <a:pt x="8488235" y="1568831"/>
                </a:lnTo>
                <a:lnTo>
                  <a:pt x="8796680" y="884288"/>
                </a:lnTo>
                <a:lnTo>
                  <a:pt x="8806663" y="654265"/>
                </a:lnTo>
                <a:lnTo>
                  <a:pt x="8811120" y="551484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470945" y="4115679"/>
            <a:ext cx="5654675" cy="7193280"/>
          </a:xfrm>
          <a:custGeom>
            <a:avLst/>
            <a:gdLst/>
            <a:ahLst/>
            <a:cxnLst/>
            <a:rect l="l" t="t" r="r" b="b"/>
            <a:pathLst>
              <a:path w="5654675" h="7193280">
                <a:moveTo>
                  <a:pt x="5654393" y="0"/>
                </a:moveTo>
                <a:lnTo>
                  <a:pt x="5080138" y="219"/>
                </a:lnTo>
                <a:lnTo>
                  <a:pt x="0" y="7192880"/>
                </a:lnTo>
                <a:lnTo>
                  <a:pt x="574097" y="7192880"/>
                </a:lnTo>
                <a:lnTo>
                  <a:pt x="5654393" y="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5793858" y="5541653"/>
            <a:ext cx="3700145" cy="4706620"/>
          </a:xfrm>
          <a:custGeom>
            <a:avLst/>
            <a:gdLst/>
            <a:ahLst/>
            <a:cxnLst/>
            <a:rect l="l" t="t" r="r" b="b"/>
            <a:pathLst>
              <a:path w="3700145" h="4706620">
                <a:moveTo>
                  <a:pt x="3699814" y="0"/>
                </a:moveTo>
                <a:lnTo>
                  <a:pt x="3324055" y="157"/>
                </a:lnTo>
                <a:lnTo>
                  <a:pt x="0" y="4706474"/>
                </a:lnTo>
                <a:lnTo>
                  <a:pt x="375653" y="4706474"/>
                </a:lnTo>
                <a:lnTo>
                  <a:pt x="3699814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5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100" y="10931601"/>
                </a:moveTo>
                <a:lnTo>
                  <a:pt x="0" y="10931601"/>
                </a:lnTo>
                <a:lnTo>
                  <a:pt x="0" y="11308550"/>
                </a:lnTo>
                <a:lnTo>
                  <a:pt x="20104100" y="11308550"/>
                </a:lnTo>
                <a:lnTo>
                  <a:pt x="20104100" y="10931601"/>
                </a:lnTo>
                <a:close/>
              </a:path>
              <a:path w="20104100" h="11308715">
                <a:moveTo>
                  <a:pt x="20104100" y="0"/>
                </a:moveTo>
                <a:lnTo>
                  <a:pt x="0" y="0"/>
                </a:lnTo>
                <a:lnTo>
                  <a:pt x="0" y="136118"/>
                </a:lnTo>
                <a:lnTo>
                  <a:pt x="20104100" y="136118"/>
                </a:lnTo>
                <a:lnTo>
                  <a:pt x="20104100" y="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F456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F456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1183" y="536637"/>
            <a:ext cx="3679190" cy="628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F456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42692" y="3283703"/>
            <a:ext cx="13218715" cy="7291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Relationship Id="rId32" Type="http://schemas.openxmlformats.org/officeDocument/2006/relationships/image" Target="../media/image52.png"/><Relationship Id="rId33" Type="http://schemas.openxmlformats.org/officeDocument/2006/relationships/image" Target="../media/image53.png"/><Relationship Id="rId34" Type="http://schemas.openxmlformats.org/officeDocument/2006/relationships/image" Target="../media/image54.png"/><Relationship Id="rId35" Type="http://schemas.openxmlformats.org/officeDocument/2006/relationships/image" Target="../media/image55.png"/><Relationship Id="rId36" Type="http://schemas.openxmlformats.org/officeDocument/2006/relationships/image" Target="../media/image56.png"/><Relationship Id="rId37" Type="http://schemas.openxmlformats.org/officeDocument/2006/relationships/image" Target="../media/image57.png"/><Relationship Id="rId38" Type="http://schemas.openxmlformats.org/officeDocument/2006/relationships/image" Target="../media/image58.png"/><Relationship Id="rId39" Type="http://schemas.openxmlformats.org/officeDocument/2006/relationships/image" Target="../media/image59.png"/><Relationship Id="rId40" Type="http://schemas.openxmlformats.org/officeDocument/2006/relationships/image" Target="../media/image60.png"/><Relationship Id="rId41" Type="http://schemas.openxmlformats.org/officeDocument/2006/relationships/image" Target="../media/image61.png"/><Relationship Id="rId42" Type="http://schemas.openxmlformats.org/officeDocument/2006/relationships/image" Target="../media/image62.png"/><Relationship Id="rId43" Type="http://schemas.openxmlformats.org/officeDocument/2006/relationships/image" Target="../media/image63.png"/><Relationship Id="rId44" Type="http://schemas.openxmlformats.org/officeDocument/2006/relationships/image" Target="../media/image64.png"/><Relationship Id="rId45" Type="http://schemas.openxmlformats.org/officeDocument/2006/relationships/image" Target="../media/image65.png"/><Relationship Id="rId46" Type="http://schemas.openxmlformats.org/officeDocument/2006/relationships/image" Target="../media/image6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Relationship Id="rId3" Type="http://schemas.openxmlformats.org/officeDocument/2006/relationships/image" Target="../media/image88.jpg"/><Relationship Id="rId4" Type="http://schemas.openxmlformats.org/officeDocument/2006/relationships/image" Target="../media/image89.jpg"/><Relationship Id="rId5" Type="http://schemas.openxmlformats.org/officeDocument/2006/relationships/image" Target="../media/image90.png"/><Relationship Id="rId6" Type="http://schemas.openxmlformats.org/officeDocument/2006/relationships/image" Target="../media/image9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jpg"/><Relationship Id="rId3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6358" y="4721798"/>
            <a:ext cx="9159240" cy="15335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740">
                <a:solidFill>
                  <a:srgbClr val="FFFFFF"/>
                </a:solidFill>
                <a:latin typeface="Verdana"/>
                <a:cs typeface="Verdana"/>
              </a:rPr>
              <a:t>BIENVENIDOS</a:t>
            </a:r>
            <a:endParaRPr sz="99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37263" y="0"/>
            <a:ext cx="17030065" cy="11308715"/>
            <a:chOff x="1537263" y="0"/>
            <a:chExt cx="17030065" cy="11308715"/>
          </a:xfrm>
        </p:grpSpPr>
        <p:sp>
          <p:nvSpPr>
            <p:cNvPr id="5" name="object 5"/>
            <p:cNvSpPr/>
            <p:nvPr/>
          </p:nvSpPr>
          <p:spPr>
            <a:xfrm>
              <a:off x="7532903" y="8699036"/>
              <a:ext cx="3651885" cy="1887220"/>
            </a:xfrm>
            <a:custGeom>
              <a:avLst/>
              <a:gdLst/>
              <a:ahLst/>
              <a:cxnLst/>
              <a:rect l="l" t="t" r="r" b="b"/>
              <a:pathLst>
                <a:path w="3651884" h="1887220">
                  <a:moveTo>
                    <a:pt x="2940266" y="697750"/>
                  </a:moveTo>
                  <a:lnTo>
                    <a:pt x="2339035" y="811758"/>
                  </a:lnTo>
                  <a:lnTo>
                    <a:pt x="2322169" y="927811"/>
                  </a:lnTo>
                  <a:lnTo>
                    <a:pt x="2305837" y="1033957"/>
                  </a:lnTo>
                  <a:lnTo>
                    <a:pt x="2288413" y="1137589"/>
                  </a:lnTo>
                  <a:lnTo>
                    <a:pt x="2272677" y="1219708"/>
                  </a:lnTo>
                  <a:lnTo>
                    <a:pt x="2245195" y="1325143"/>
                  </a:lnTo>
                  <a:lnTo>
                    <a:pt x="2185936" y="1524165"/>
                  </a:lnTo>
                  <a:lnTo>
                    <a:pt x="2074875" y="1887029"/>
                  </a:lnTo>
                  <a:lnTo>
                    <a:pt x="2940266" y="697750"/>
                  </a:lnTo>
                  <a:close/>
                </a:path>
                <a:path w="3651884" h="1887220">
                  <a:moveTo>
                    <a:pt x="3651313" y="34340"/>
                  </a:moveTo>
                  <a:lnTo>
                    <a:pt x="3630028" y="29883"/>
                  </a:lnTo>
                  <a:lnTo>
                    <a:pt x="3581908" y="35115"/>
                  </a:lnTo>
                  <a:lnTo>
                    <a:pt x="3452279" y="40424"/>
                  </a:lnTo>
                  <a:lnTo>
                    <a:pt x="3482213" y="15405"/>
                  </a:lnTo>
                  <a:lnTo>
                    <a:pt x="3479901" y="3111"/>
                  </a:lnTo>
                  <a:lnTo>
                    <a:pt x="3434296" y="0"/>
                  </a:lnTo>
                  <a:lnTo>
                    <a:pt x="3334321" y="2501"/>
                  </a:lnTo>
                  <a:lnTo>
                    <a:pt x="0" y="263055"/>
                  </a:lnTo>
                  <a:lnTo>
                    <a:pt x="181533" y="273088"/>
                  </a:lnTo>
                  <a:lnTo>
                    <a:pt x="617156" y="298424"/>
                  </a:lnTo>
                  <a:lnTo>
                    <a:pt x="1143431" y="331876"/>
                  </a:lnTo>
                  <a:lnTo>
                    <a:pt x="1596910" y="366306"/>
                  </a:lnTo>
                  <a:lnTo>
                    <a:pt x="1880323" y="393801"/>
                  </a:lnTo>
                  <a:lnTo>
                    <a:pt x="2050948" y="423341"/>
                  </a:lnTo>
                  <a:lnTo>
                    <a:pt x="2177313" y="473252"/>
                  </a:lnTo>
                  <a:lnTo>
                    <a:pt x="2327973" y="561860"/>
                  </a:lnTo>
                  <a:lnTo>
                    <a:pt x="2577592" y="465747"/>
                  </a:lnTo>
                  <a:lnTo>
                    <a:pt x="2764459" y="404291"/>
                  </a:lnTo>
                  <a:lnTo>
                    <a:pt x="2981896" y="351015"/>
                  </a:lnTo>
                  <a:lnTo>
                    <a:pt x="3323183" y="279438"/>
                  </a:lnTo>
                  <a:lnTo>
                    <a:pt x="3329724" y="269697"/>
                  </a:lnTo>
                  <a:lnTo>
                    <a:pt x="3368052" y="217703"/>
                  </a:lnTo>
                  <a:lnTo>
                    <a:pt x="3407689" y="176682"/>
                  </a:lnTo>
                  <a:lnTo>
                    <a:pt x="3444252" y="156794"/>
                  </a:lnTo>
                  <a:lnTo>
                    <a:pt x="3480473" y="143789"/>
                  </a:lnTo>
                  <a:lnTo>
                    <a:pt x="3544963" y="123634"/>
                  </a:lnTo>
                  <a:lnTo>
                    <a:pt x="3574072" y="125399"/>
                  </a:lnTo>
                  <a:lnTo>
                    <a:pt x="3574618" y="156692"/>
                  </a:lnTo>
                  <a:lnTo>
                    <a:pt x="3553460" y="225171"/>
                  </a:lnTo>
                  <a:lnTo>
                    <a:pt x="3560991" y="214744"/>
                  </a:lnTo>
                  <a:lnTo>
                    <a:pt x="3580104" y="186499"/>
                  </a:lnTo>
                  <a:lnTo>
                    <a:pt x="3605568" y="144945"/>
                  </a:lnTo>
                  <a:lnTo>
                    <a:pt x="3632174" y="94627"/>
                  </a:lnTo>
                  <a:lnTo>
                    <a:pt x="3650450" y="54063"/>
                  </a:lnTo>
                  <a:lnTo>
                    <a:pt x="3651313" y="34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89242" y="8928844"/>
              <a:ext cx="3582035" cy="761365"/>
            </a:xfrm>
            <a:custGeom>
              <a:avLst/>
              <a:gdLst/>
              <a:ahLst/>
              <a:cxnLst/>
              <a:rect l="l" t="t" r="r" b="b"/>
              <a:pathLst>
                <a:path w="3582034" h="761365">
                  <a:moveTo>
                    <a:pt x="3175426" y="45"/>
                  </a:moveTo>
                  <a:lnTo>
                    <a:pt x="3101176" y="307"/>
                  </a:lnTo>
                  <a:lnTo>
                    <a:pt x="3059232" y="1030"/>
                  </a:lnTo>
                  <a:lnTo>
                    <a:pt x="3013944" y="2231"/>
                  </a:lnTo>
                  <a:lnTo>
                    <a:pt x="2965215" y="3972"/>
                  </a:lnTo>
                  <a:lnTo>
                    <a:pt x="2912945" y="6316"/>
                  </a:lnTo>
                  <a:lnTo>
                    <a:pt x="2857035" y="9324"/>
                  </a:lnTo>
                  <a:lnTo>
                    <a:pt x="2797389" y="13059"/>
                  </a:lnTo>
                  <a:lnTo>
                    <a:pt x="2733907" y="17584"/>
                  </a:lnTo>
                  <a:lnTo>
                    <a:pt x="2666491" y="22960"/>
                  </a:lnTo>
                  <a:lnTo>
                    <a:pt x="2595042" y="29250"/>
                  </a:lnTo>
                  <a:lnTo>
                    <a:pt x="2519462" y="36516"/>
                  </a:lnTo>
                  <a:lnTo>
                    <a:pt x="2439652" y="44820"/>
                  </a:lnTo>
                  <a:lnTo>
                    <a:pt x="2355515" y="54224"/>
                  </a:lnTo>
                  <a:lnTo>
                    <a:pt x="2266952" y="64792"/>
                  </a:lnTo>
                  <a:lnTo>
                    <a:pt x="2173863" y="76585"/>
                  </a:lnTo>
                  <a:lnTo>
                    <a:pt x="2076152" y="89665"/>
                  </a:lnTo>
                  <a:lnTo>
                    <a:pt x="1973720" y="104094"/>
                  </a:lnTo>
                  <a:lnTo>
                    <a:pt x="1392554" y="193835"/>
                  </a:lnTo>
                  <a:lnTo>
                    <a:pt x="993236" y="292208"/>
                  </a:lnTo>
                  <a:lnTo>
                    <a:pt x="590730" y="460825"/>
                  </a:lnTo>
                  <a:lnTo>
                    <a:pt x="0" y="761299"/>
                  </a:lnTo>
                  <a:lnTo>
                    <a:pt x="198395" y="709050"/>
                  </a:lnTo>
                  <a:lnTo>
                    <a:pt x="680405" y="588027"/>
                  </a:lnTo>
                  <a:lnTo>
                    <a:pt x="1276267" y="451816"/>
                  </a:lnTo>
                  <a:lnTo>
                    <a:pt x="1816216" y="354003"/>
                  </a:lnTo>
                  <a:lnTo>
                    <a:pt x="1859716" y="348379"/>
                  </a:lnTo>
                  <a:lnTo>
                    <a:pt x="1906393" y="342791"/>
                  </a:lnTo>
                  <a:lnTo>
                    <a:pt x="1955964" y="337243"/>
                  </a:lnTo>
                  <a:lnTo>
                    <a:pt x="2008148" y="331745"/>
                  </a:lnTo>
                  <a:lnTo>
                    <a:pt x="2062661" y="326303"/>
                  </a:lnTo>
                  <a:lnTo>
                    <a:pt x="2119221" y="320924"/>
                  </a:lnTo>
                  <a:lnTo>
                    <a:pt x="2177546" y="315615"/>
                  </a:lnTo>
                  <a:lnTo>
                    <a:pt x="2298364" y="305236"/>
                  </a:lnTo>
                  <a:lnTo>
                    <a:pt x="2422854" y="295222"/>
                  </a:lnTo>
                  <a:lnTo>
                    <a:pt x="2548758" y="285630"/>
                  </a:lnTo>
                  <a:lnTo>
                    <a:pt x="2735325" y="272158"/>
                  </a:lnTo>
                  <a:lnTo>
                    <a:pt x="3310145" y="232865"/>
                  </a:lnTo>
                  <a:lnTo>
                    <a:pt x="3356882" y="229148"/>
                  </a:lnTo>
                  <a:lnTo>
                    <a:pt x="3437517" y="219002"/>
                  </a:lnTo>
                  <a:lnTo>
                    <a:pt x="3496362" y="205008"/>
                  </a:lnTo>
                  <a:lnTo>
                    <a:pt x="3536812" y="186843"/>
                  </a:lnTo>
                  <a:lnTo>
                    <a:pt x="3576113" y="136709"/>
                  </a:lnTo>
                  <a:lnTo>
                    <a:pt x="3581754" y="104094"/>
                  </a:lnTo>
                  <a:lnTo>
                    <a:pt x="3574214" y="72247"/>
                  </a:lnTo>
                  <a:lnTo>
                    <a:pt x="3512128" y="28602"/>
                  </a:lnTo>
                  <a:lnTo>
                    <a:pt x="3467987" y="15869"/>
                  </a:lnTo>
                  <a:lnTo>
                    <a:pt x="3422050" y="8572"/>
                  </a:lnTo>
                  <a:lnTo>
                    <a:pt x="3379520" y="6244"/>
                  </a:lnTo>
                  <a:lnTo>
                    <a:pt x="3370023" y="6089"/>
                  </a:lnTo>
                  <a:lnTo>
                    <a:pt x="3288133" y="2518"/>
                  </a:lnTo>
                  <a:lnTo>
                    <a:pt x="3237483" y="949"/>
                  </a:lnTo>
                  <a:lnTo>
                    <a:pt x="3207930" y="383"/>
                  </a:lnTo>
                  <a:lnTo>
                    <a:pt x="3175426" y="45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41293" y="9391084"/>
              <a:ext cx="2199005" cy="810895"/>
            </a:xfrm>
            <a:custGeom>
              <a:avLst/>
              <a:gdLst/>
              <a:ahLst/>
              <a:cxnLst/>
              <a:rect l="l" t="t" r="r" b="b"/>
              <a:pathLst>
                <a:path w="2199004" h="810895">
                  <a:moveTo>
                    <a:pt x="547497" y="470090"/>
                  </a:moveTo>
                  <a:lnTo>
                    <a:pt x="372402" y="470090"/>
                  </a:lnTo>
                  <a:lnTo>
                    <a:pt x="287337" y="617207"/>
                  </a:lnTo>
                  <a:lnTo>
                    <a:pt x="282892" y="624611"/>
                  </a:lnTo>
                  <a:lnTo>
                    <a:pt x="279679" y="630428"/>
                  </a:lnTo>
                  <a:lnTo>
                    <a:pt x="276936" y="636041"/>
                  </a:lnTo>
                  <a:lnTo>
                    <a:pt x="273926" y="642797"/>
                  </a:lnTo>
                  <a:lnTo>
                    <a:pt x="272021" y="636435"/>
                  </a:lnTo>
                  <a:lnTo>
                    <a:pt x="270675" y="627519"/>
                  </a:lnTo>
                  <a:lnTo>
                    <a:pt x="268757" y="617207"/>
                  </a:lnTo>
                  <a:lnTo>
                    <a:pt x="246354" y="470090"/>
                  </a:lnTo>
                  <a:lnTo>
                    <a:pt x="72478" y="470090"/>
                  </a:lnTo>
                  <a:lnTo>
                    <a:pt x="0" y="802995"/>
                  </a:lnTo>
                  <a:lnTo>
                    <a:pt x="97599" y="802995"/>
                  </a:lnTo>
                  <a:lnTo>
                    <a:pt x="131457" y="646950"/>
                  </a:lnTo>
                  <a:lnTo>
                    <a:pt x="136525" y="622655"/>
                  </a:lnTo>
                  <a:lnTo>
                    <a:pt x="140614" y="600773"/>
                  </a:lnTo>
                  <a:lnTo>
                    <a:pt x="145211" y="572236"/>
                  </a:lnTo>
                  <a:lnTo>
                    <a:pt x="151803" y="528015"/>
                  </a:lnTo>
                  <a:lnTo>
                    <a:pt x="154597" y="574052"/>
                  </a:lnTo>
                  <a:lnTo>
                    <a:pt x="159194" y="609282"/>
                  </a:lnTo>
                  <a:lnTo>
                    <a:pt x="189268" y="802995"/>
                  </a:lnTo>
                  <a:lnTo>
                    <a:pt x="266547" y="802995"/>
                  </a:lnTo>
                  <a:lnTo>
                    <a:pt x="385305" y="597268"/>
                  </a:lnTo>
                  <a:lnTo>
                    <a:pt x="390715" y="587451"/>
                  </a:lnTo>
                  <a:lnTo>
                    <a:pt x="395681" y="577862"/>
                  </a:lnTo>
                  <a:lnTo>
                    <a:pt x="418338" y="531939"/>
                  </a:lnTo>
                  <a:lnTo>
                    <a:pt x="416064" y="538543"/>
                  </a:lnTo>
                  <a:lnTo>
                    <a:pt x="415137" y="545249"/>
                  </a:lnTo>
                  <a:lnTo>
                    <a:pt x="402640" y="586549"/>
                  </a:lnTo>
                  <a:lnTo>
                    <a:pt x="399224" y="596798"/>
                  </a:lnTo>
                  <a:lnTo>
                    <a:pt x="396316" y="606729"/>
                  </a:lnTo>
                  <a:lnTo>
                    <a:pt x="393852" y="616381"/>
                  </a:lnTo>
                  <a:lnTo>
                    <a:pt x="353618" y="802995"/>
                  </a:lnTo>
                  <a:lnTo>
                    <a:pt x="474878" y="802995"/>
                  </a:lnTo>
                  <a:lnTo>
                    <a:pt x="547497" y="470090"/>
                  </a:lnTo>
                  <a:close/>
                </a:path>
                <a:path w="2199004" h="810895">
                  <a:moveTo>
                    <a:pt x="736130" y="0"/>
                  </a:moveTo>
                  <a:lnTo>
                    <a:pt x="432231" y="0"/>
                  </a:lnTo>
                  <a:lnTo>
                    <a:pt x="359346" y="332917"/>
                  </a:lnTo>
                  <a:lnTo>
                    <a:pt x="484365" y="332917"/>
                  </a:lnTo>
                  <a:lnTo>
                    <a:pt x="512089" y="205905"/>
                  </a:lnTo>
                  <a:lnTo>
                    <a:pt x="651116" y="205905"/>
                  </a:lnTo>
                  <a:lnTo>
                    <a:pt x="666546" y="133819"/>
                  </a:lnTo>
                  <a:lnTo>
                    <a:pt x="528066" y="133819"/>
                  </a:lnTo>
                  <a:lnTo>
                    <a:pt x="540524" y="74968"/>
                  </a:lnTo>
                  <a:lnTo>
                    <a:pt x="719531" y="74968"/>
                  </a:lnTo>
                  <a:lnTo>
                    <a:pt x="736130" y="0"/>
                  </a:lnTo>
                  <a:close/>
                </a:path>
                <a:path w="2199004" h="810895">
                  <a:moveTo>
                    <a:pt x="842873" y="477964"/>
                  </a:moveTo>
                  <a:lnTo>
                    <a:pt x="820648" y="432269"/>
                  </a:lnTo>
                  <a:lnTo>
                    <a:pt x="674954" y="488657"/>
                  </a:lnTo>
                  <a:lnTo>
                    <a:pt x="691743" y="520014"/>
                  </a:lnTo>
                  <a:lnTo>
                    <a:pt x="842873" y="477964"/>
                  </a:lnTo>
                  <a:close/>
                </a:path>
                <a:path w="2199004" h="810895">
                  <a:moveTo>
                    <a:pt x="874864" y="670102"/>
                  </a:moveTo>
                  <a:lnTo>
                    <a:pt x="867638" y="629805"/>
                  </a:lnTo>
                  <a:lnTo>
                    <a:pt x="846823" y="596747"/>
                  </a:lnTo>
                  <a:lnTo>
                    <a:pt x="813777" y="571893"/>
                  </a:lnTo>
                  <a:lnTo>
                    <a:pt x="769848" y="556260"/>
                  </a:lnTo>
                  <a:lnTo>
                    <a:pt x="757529" y="555015"/>
                  </a:lnTo>
                  <a:lnTo>
                    <a:pt x="757529" y="638860"/>
                  </a:lnTo>
                  <a:lnTo>
                    <a:pt x="757529" y="641286"/>
                  </a:lnTo>
                  <a:lnTo>
                    <a:pt x="756691" y="646214"/>
                  </a:lnTo>
                  <a:lnTo>
                    <a:pt x="755307" y="650824"/>
                  </a:lnTo>
                  <a:lnTo>
                    <a:pt x="659892" y="650824"/>
                  </a:lnTo>
                  <a:lnTo>
                    <a:pt x="667524" y="632345"/>
                  </a:lnTo>
                  <a:lnTo>
                    <a:pt x="680021" y="618426"/>
                  </a:lnTo>
                  <a:lnTo>
                    <a:pt x="696734" y="609650"/>
                  </a:lnTo>
                  <a:lnTo>
                    <a:pt x="717029" y="606590"/>
                  </a:lnTo>
                  <a:lnTo>
                    <a:pt x="733183" y="608939"/>
                  </a:lnTo>
                  <a:lnTo>
                    <a:pt x="746010" y="615543"/>
                  </a:lnTo>
                  <a:lnTo>
                    <a:pt x="754468" y="625741"/>
                  </a:lnTo>
                  <a:lnTo>
                    <a:pt x="757529" y="638860"/>
                  </a:lnTo>
                  <a:lnTo>
                    <a:pt x="757529" y="555015"/>
                  </a:lnTo>
                  <a:lnTo>
                    <a:pt x="716368" y="550824"/>
                  </a:lnTo>
                  <a:lnTo>
                    <a:pt x="664997" y="555739"/>
                  </a:lnTo>
                  <a:lnTo>
                    <a:pt x="619645" y="569747"/>
                  </a:lnTo>
                  <a:lnTo>
                    <a:pt x="581799" y="591693"/>
                  </a:lnTo>
                  <a:lnTo>
                    <a:pt x="552932" y="620445"/>
                  </a:lnTo>
                  <a:lnTo>
                    <a:pt x="534530" y="654862"/>
                  </a:lnTo>
                  <a:lnTo>
                    <a:pt x="528066" y="693788"/>
                  </a:lnTo>
                  <a:lnTo>
                    <a:pt x="535406" y="732904"/>
                  </a:lnTo>
                  <a:lnTo>
                    <a:pt x="556475" y="765175"/>
                  </a:lnTo>
                  <a:lnTo>
                    <a:pt x="589864" y="789546"/>
                  </a:lnTo>
                  <a:lnTo>
                    <a:pt x="634136" y="804938"/>
                  </a:lnTo>
                  <a:lnTo>
                    <a:pt x="687870" y="810298"/>
                  </a:lnTo>
                  <a:lnTo>
                    <a:pt x="720204" y="808545"/>
                  </a:lnTo>
                  <a:lnTo>
                    <a:pt x="778484" y="793927"/>
                  </a:lnTo>
                  <a:lnTo>
                    <a:pt x="822286" y="770064"/>
                  </a:lnTo>
                  <a:lnTo>
                    <a:pt x="846582" y="747255"/>
                  </a:lnTo>
                  <a:lnTo>
                    <a:pt x="847331" y="746429"/>
                  </a:lnTo>
                  <a:lnTo>
                    <a:pt x="858786" y="729869"/>
                  </a:lnTo>
                  <a:lnTo>
                    <a:pt x="751497" y="716254"/>
                  </a:lnTo>
                  <a:lnTo>
                    <a:pt x="741489" y="730377"/>
                  </a:lnTo>
                  <a:lnTo>
                    <a:pt x="729348" y="740003"/>
                  </a:lnTo>
                  <a:lnTo>
                    <a:pt x="714603" y="745502"/>
                  </a:lnTo>
                  <a:lnTo>
                    <a:pt x="696747" y="747255"/>
                  </a:lnTo>
                  <a:lnTo>
                    <a:pt x="677151" y="744791"/>
                  </a:lnTo>
                  <a:lnTo>
                    <a:pt x="662228" y="737870"/>
                  </a:lnTo>
                  <a:lnTo>
                    <a:pt x="652729" y="727151"/>
                  </a:lnTo>
                  <a:lnTo>
                    <a:pt x="649389" y="713333"/>
                  </a:lnTo>
                  <a:lnTo>
                    <a:pt x="649389" y="709980"/>
                  </a:lnTo>
                  <a:lnTo>
                    <a:pt x="649617" y="703681"/>
                  </a:lnTo>
                  <a:lnTo>
                    <a:pt x="651116" y="698093"/>
                  </a:lnTo>
                  <a:lnTo>
                    <a:pt x="870915" y="698093"/>
                  </a:lnTo>
                  <a:lnTo>
                    <a:pt x="872744" y="689483"/>
                  </a:lnTo>
                  <a:lnTo>
                    <a:pt x="873963" y="682510"/>
                  </a:lnTo>
                  <a:lnTo>
                    <a:pt x="874661" y="676338"/>
                  </a:lnTo>
                  <a:lnTo>
                    <a:pt x="874864" y="670102"/>
                  </a:lnTo>
                  <a:close/>
                </a:path>
                <a:path w="2199004" h="810895">
                  <a:moveTo>
                    <a:pt x="894575" y="0"/>
                  </a:moveTo>
                  <a:lnTo>
                    <a:pt x="773557" y="0"/>
                  </a:lnTo>
                  <a:lnTo>
                    <a:pt x="701116" y="332917"/>
                  </a:lnTo>
                  <a:lnTo>
                    <a:pt x="822134" y="332917"/>
                  </a:lnTo>
                  <a:lnTo>
                    <a:pt x="894575" y="0"/>
                  </a:lnTo>
                  <a:close/>
                </a:path>
                <a:path w="2199004" h="810895">
                  <a:moveTo>
                    <a:pt x="1209344" y="557047"/>
                  </a:moveTo>
                  <a:lnTo>
                    <a:pt x="1107795" y="557047"/>
                  </a:lnTo>
                  <a:lnTo>
                    <a:pt x="1050874" y="617194"/>
                  </a:lnTo>
                  <a:lnTo>
                    <a:pt x="1012240" y="557047"/>
                  </a:lnTo>
                  <a:lnTo>
                    <a:pt x="882040" y="557047"/>
                  </a:lnTo>
                  <a:lnTo>
                    <a:pt x="951522" y="665937"/>
                  </a:lnTo>
                  <a:lnTo>
                    <a:pt x="816800" y="802995"/>
                  </a:lnTo>
                  <a:lnTo>
                    <a:pt x="921550" y="802995"/>
                  </a:lnTo>
                  <a:lnTo>
                    <a:pt x="995184" y="721448"/>
                  </a:lnTo>
                  <a:lnTo>
                    <a:pt x="1045108" y="802995"/>
                  </a:lnTo>
                  <a:lnTo>
                    <a:pt x="1177226" y="802995"/>
                  </a:lnTo>
                  <a:lnTo>
                    <a:pt x="1093749" y="670712"/>
                  </a:lnTo>
                  <a:lnTo>
                    <a:pt x="1209344" y="557047"/>
                  </a:lnTo>
                  <a:close/>
                </a:path>
                <a:path w="2199004" h="810895">
                  <a:moveTo>
                    <a:pt x="1244092" y="199936"/>
                  </a:moveTo>
                  <a:lnTo>
                    <a:pt x="1240663" y="180632"/>
                  </a:lnTo>
                  <a:lnTo>
                    <a:pt x="1236929" y="159651"/>
                  </a:lnTo>
                  <a:lnTo>
                    <a:pt x="1222362" y="136372"/>
                  </a:lnTo>
                  <a:lnTo>
                    <a:pt x="1216279" y="126631"/>
                  </a:lnTo>
                  <a:lnTo>
                    <a:pt x="1183373" y="101866"/>
                  </a:lnTo>
                  <a:lnTo>
                    <a:pt x="1139469" y="86296"/>
                  </a:lnTo>
                  <a:lnTo>
                    <a:pt x="1126286" y="84975"/>
                  </a:lnTo>
                  <a:lnTo>
                    <a:pt x="1126286" y="168757"/>
                  </a:lnTo>
                  <a:lnTo>
                    <a:pt x="1126286" y="175983"/>
                  </a:lnTo>
                  <a:lnTo>
                    <a:pt x="1124940" y="180632"/>
                  </a:lnTo>
                  <a:lnTo>
                    <a:pt x="1029131" y="180632"/>
                  </a:lnTo>
                  <a:lnTo>
                    <a:pt x="1036967" y="162179"/>
                  </a:lnTo>
                  <a:lnTo>
                    <a:pt x="1049642" y="148247"/>
                  </a:lnTo>
                  <a:lnTo>
                    <a:pt x="1066469" y="139446"/>
                  </a:lnTo>
                  <a:lnTo>
                    <a:pt x="1086777" y="136372"/>
                  </a:lnTo>
                  <a:lnTo>
                    <a:pt x="1102715" y="138772"/>
                  </a:lnTo>
                  <a:lnTo>
                    <a:pt x="1115225" y="145478"/>
                  </a:lnTo>
                  <a:lnTo>
                    <a:pt x="1123378" y="155727"/>
                  </a:lnTo>
                  <a:lnTo>
                    <a:pt x="1126286" y="168757"/>
                  </a:lnTo>
                  <a:lnTo>
                    <a:pt x="1126286" y="84975"/>
                  </a:lnTo>
                  <a:lnTo>
                    <a:pt x="1085824" y="80899"/>
                  </a:lnTo>
                  <a:lnTo>
                    <a:pt x="1034503" y="85801"/>
                  </a:lnTo>
                  <a:lnTo>
                    <a:pt x="989114" y="99783"/>
                  </a:lnTo>
                  <a:lnTo>
                    <a:pt x="951179" y="121678"/>
                  </a:lnTo>
                  <a:lnTo>
                    <a:pt x="922197" y="150380"/>
                  </a:lnTo>
                  <a:lnTo>
                    <a:pt x="903693" y="184734"/>
                  </a:lnTo>
                  <a:lnTo>
                    <a:pt x="897191" y="223608"/>
                  </a:lnTo>
                  <a:lnTo>
                    <a:pt x="904608" y="262801"/>
                  </a:lnTo>
                  <a:lnTo>
                    <a:pt x="925842" y="295135"/>
                  </a:lnTo>
                  <a:lnTo>
                    <a:pt x="959421" y="319544"/>
                  </a:lnTo>
                  <a:lnTo>
                    <a:pt x="1003858" y="334962"/>
                  </a:lnTo>
                  <a:lnTo>
                    <a:pt x="1057668" y="340347"/>
                  </a:lnTo>
                  <a:lnTo>
                    <a:pt x="1089672" y="338556"/>
                  </a:lnTo>
                  <a:lnTo>
                    <a:pt x="1147699" y="323735"/>
                  </a:lnTo>
                  <a:lnTo>
                    <a:pt x="1191488" y="299948"/>
                  </a:lnTo>
                  <a:lnTo>
                    <a:pt x="1215872" y="277025"/>
                  </a:lnTo>
                  <a:lnTo>
                    <a:pt x="1216596" y="276225"/>
                  </a:lnTo>
                  <a:lnTo>
                    <a:pt x="1228217" y="259676"/>
                  </a:lnTo>
                  <a:lnTo>
                    <a:pt x="1120648" y="246253"/>
                  </a:lnTo>
                  <a:lnTo>
                    <a:pt x="1110767" y="260248"/>
                  </a:lnTo>
                  <a:lnTo>
                    <a:pt x="1098740" y="269811"/>
                  </a:lnTo>
                  <a:lnTo>
                    <a:pt x="1084084" y="275285"/>
                  </a:lnTo>
                  <a:lnTo>
                    <a:pt x="1066279" y="277025"/>
                  </a:lnTo>
                  <a:lnTo>
                    <a:pt x="1046645" y="274586"/>
                  </a:lnTo>
                  <a:lnTo>
                    <a:pt x="1031570" y="267690"/>
                  </a:lnTo>
                  <a:lnTo>
                    <a:pt x="1021892" y="256971"/>
                  </a:lnTo>
                  <a:lnTo>
                    <a:pt x="1018463" y="243014"/>
                  </a:lnTo>
                  <a:lnTo>
                    <a:pt x="1018463" y="239826"/>
                  </a:lnTo>
                  <a:lnTo>
                    <a:pt x="1018946" y="233794"/>
                  </a:lnTo>
                  <a:lnTo>
                    <a:pt x="1020470" y="228104"/>
                  </a:lnTo>
                  <a:lnTo>
                    <a:pt x="1239875" y="228104"/>
                  </a:lnTo>
                  <a:lnTo>
                    <a:pt x="1242034" y="219519"/>
                  </a:lnTo>
                  <a:lnTo>
                    <a:pt x="1243317" y="212483"/>
                  </a:lnTo>
                  <a:lnTo>
                    <a:pt x="1243939" y="206209"/>
                  </a:lnTo>
                  <a:lnTo>
                    <a:pt x="1244092" y="199936"/>
                  </a:lnTo>
                  <a:close/>
                </a:path>
                <a:path w="2199004" h="810895">
                  <a:moveTo>
                    <a:pt x="1366291" y="557047"/>
                  </a:moveTo>
                  <a:lnTo>
                    <a:pt x="1242631" y="557047"/>
                  </a:lnTo>
                  <a:lnTo>
                    <a:pt x="1188707" y="802995"/>
                  </a:lnTo>
                  <a:lnTo>
                    <a:pt x="1312646" y="802995"/>
                  </a:lnTo>
                  <a:lnTo>
                    <a:pt x="1366291" y="557047"/>
                  </a:lnTo>
                  <a:close/>
                </a:path>
                <a:path w="2199004" h="810895">
                  <a:moveTo>
                    <a:pt x="1386789" y="462775"/>
                  </a:moveTo>
                  <a:lnTo>
                    <a:pt x="1262811" y="462775"/>
                  </a:lnTo>
                  <a:lnTo>
                    <a:pt x="1247178" y="534822"/>
                  </a:lnTo>
                  <a:lnTo>
                    <a:pt x="1370711" y="534822"/>
                  </a:lnTo>
                  <a:lnTo>
                    <a:pt x="1386789" y="462775"/>
                  </a:lnTo>
                  <a:close/>
                </a:path>
                <a:path w="2199004" h="810895">
                  <a:moveTo>
                    <a:pt x="1507045" y="86817"/>
                  </a:moveTo>
                  <a:lnTo>
                    <a:pt x="1448739" y="86817"/>
                  </a:lnTo>
                  <a:lnTo>
                    <a:pt x="1464881" y="12585"/>
                  </a:lnTo>
                  <a:lnTo>
                    <a:pt x="1361795" y="19392"/>
                  </a:lnTo>
                  <a:lnTo>
                    <a:pt x="1340573" y="86817"/>
                  </a:lnTo>
                  <a:lnTo>
                    <a:pt x="1287856" y="86817"/>
                  </a:lnTo>
                  <a:lnTo>
                    <a:pt x="1274330" y="148056"/>
                  </a:lnTo>
                  <a:lnTo>
                    <a:pt x="1318653" y="148056"/>
                  </a:lnTo>
                  <a:lnTo>
                    <a:pt x="1298994" y="236867"/>
                  </a:lnTo>
                  <a:lnTo>
                    <a:pt x="1296276" y="250583"/>
                  </a:lnTo>
                  <a:lnTo>
                    <a:pt x="1294549" y="260794"/>
                  </a:lnTo>
                  <a:lnTo>
                    <a:pt x="1293660" y="268351"/>
                  </a:lnTo>
                  <a:lnTo>
                    <a:pt x="1293406" y="274104"/>
                  </a:lnTo>
                  <a:lnTo>
                    <a:pt x="1294472" y="286067"/>
                  </a:lnTo>
                  <a:lnTo>
                    <a:pt x="1326045" y="326072"/>
                  </a:lnTo>
                  <a:lnTo>
                    <a:pt x="1365859" y="337108"/>
                  </a:lnTo>
                  <a:lnTo>
                    <a:pt x="1393647" y="338340"/>
                  </a:lnTo>
                  <a:lnTo>
                    <a:pt x="1409484" y="338048"/>
                  </a:lnTo>
                  <a:lnTo>
                    <a:pt x="1424444" y="337096"/>
                  </a:lnTo>
                  <a:lnTo>
                    <a:pt x="1440408" y="335419"/>
                  </a:lnTo>
                  <a:lnTo>
                    <a:pt x="1459268" y="332917"/>
                  </a:lnTo>
                  <a:lnTo>
                    <a:pt x="1472869" y="268909"/>
                  </a:lnTo>
                  <a:lnTo>
                    <a:pt x="1456778" y="270929"/>
                  </a:lnTo>
                  <a:lnTo>
                    <a:pt x="1450022" y="271411"/>
                  </a:lnTo>
                  <a:lnTo>
                    <a:pt x="1413217" y="253530"/>
                  </a:lnTo>
                  <a:lnTo>
                    <a:pt x="1413217" y="250634"/>
                  </a:lnTo>
                  <a:lnTo>
                    <a:pt x="1435239" y="148056"/>
                  </a:lnTo>
                  <a:lnTo>
                    <a:pt x="1493316" y="148056"/>
                  </a:lnTo>
                  <a:lnTo>
                    <a:pt x="1507045" y="86817"/>
                  </a:lnTo>
                  <a:close/>
                </a:path>
                <a:path w="2199004" h="810895">
                  <a:moveTo>
                    <a:pt x="1697596" y="646214"/>
                  </a:moveTo>
                  <a:lnTo>
                    <a:pt x="1684197" y="601459"/>
                  </a:lnTo>
                  <a:lnTo>
                    <a:pt x="1650136" y="571665"/>
                  </a:lnTo>
                  <a:lnTo>
                    <a:pt x="1590763" y="551192"/>
                  </a:lnTo>
                  <a:lnTo>
                    <a:pt x="1555610" y="548513"/>
                  </a:lnTo>
                  <a:lnTo>
                    <a:pt x="1514436" y="552069"/>
                  </a:lnTo>
                  <a:lnTo>
                    <a:pt x="1476438" y="562368"/>
                  </a:lnTo>
                  <a:lnTo>
                    <a:pt x="1416075" y="601052"/>
                  </a:lnTo>
                  <a:lnTo>
                    <a:pt x="1386205" y="645655"/>
                  </a:lnTo>
                  <a:lnTo>
                    <a:pt x="1375575" y="694169"/>
                  </a:lnTo>
                  <a:lnTo>
                    <a:pt x="1382750" y="732307"/>
                  </a:lnTo>
                  <a:lnTo>
                    <a:pt x="1403108" y="764324"/>
                  </a:lnTo>
                  <a:lnTo>
                    <a:pt x="1434846" y="788873"/>
                  </a:lnTo>
                  <a:lnTo>
                    <a:pt x="1476146" y="804608"/>
                  </a:lnTo>
                  <a:lnTo>
                    <a:pt x="1525206" y="810145"/>
                  </a:lnTo>
                  <a:lnTo>
                    <a:pt x="1555115" y="808050"/>
                  </a:lnTo>
                  <a:lnTo>
                    <a:pt x="1611045" y="792454"/>
                  </a:lnTo>
                  <a:lnTo>
                    <a:pt x="1647469" y="769658"/>
                  </a:lnTo>
                  <a:lnTo>
                    <a:pt x="1680908" y="725601"/>
                  </a:lnTo>
                  <a:lnTo>
                    <a:pt x="1584312" y="707402"/>
                  </a:lnTo>
                  <a:lnTo>
                    <a:pt x="1575371" y="722388"/>
                  </a:lnTo>
                  <a:lnTo>
                    <a:pt x="1564106" y="733145"/>
                  </a:lnTo>
                  <a:lnTo>
                    <a:pt x="1550454" y="739622"/>
                  </a:lnTo>
                  <a:lnTo>
                    <a:pt x="1534363" y="741794"/>
                  </a:lnTo>
                  <a:lnTo>
                    <a:pt x="1519237" y="739381"/>
                  </a:lnTo>
                  <a:lnTo>
                    <a:pt x="1508036" y="732434"/>
                  </a:lnTo>
                  <a:lnTo>
                    <a:pt x="1501089" y="721385"/>
                  </a:lnTo>
                  <a:lnTo>
                    <a:pt x="1498701" y="706678"/>
                  </a:lnTo>
                  <a:lnTo>
                    <a:pt x="1499489" y="694791"/>
                  </a:lnTo>
                  <a:lnTo>
                    <a:pt x="1509585" y="653021"/>
                  </a:lnTo>
                  <a:lnTo>
                    <a:pt x="1539303" y="618121"/>
                  </a:lnTo>
                  <a:lnTo>
                    <a:pt x="1553806" y="615784"/>
                  </a:lnTo>
                  <a:lnTo>
                    <a:pt x="1568881" y="618159"/>
                  </a:lnTo>
                  <a:lnTo>
                    <a:pt x="1580032" y="625068"/>
                  </a:lnTo>
                  <a:lnTo>
                    <a:pt x="1586953" y="636181"/>
                  </a:lnTo>
                  <a:lnTo>
                    <a:pt x="1589316" y="651179"/>
                  </a:lnTo>
                  <a:lnTo>
                    <a:pt x="1589316" y="656285"/>
                  </a:lnTo>
                  <a:lnTo>
                    <a:pt x="1697596" y="646214"/>
                  </a:lnTo>
                  <a:close/>
                </a:path>
                <a:path w="2199004" h="810895">
                  <a:moveTo>
                    <a:pt x="1856460" y="199936"/>
                  </a:moveTo>
                  <a:lnTo>
                    <a:pt x="1853018" y="180632"/>
                  </a:lnTo>
                  <a:lnTo>
                    <a:pt x="1849285" y="159651"/>
                  </a:lnTo>
                  <a:lnTo>
                    <a:pt x="1834705" y="136372"/>
                  </a:lnTo>
                  <a:lnTo>
                    <a:pt x="1828609" y="126631"/>
                  </a:lnTo>
                  <a:lnTo>
                    <a:pt x="1795691" y="101866"/>
                  </a:lnTo>
                  <a:lnTo>
                    <a:pt x="1751825" y="86296"/>
                  </a:lnTo>
                  <a:lnTo>
                    <a:pt x="1739214" y="85026"/>
                  </a:lnTo>
                  <a:lnTo>
                    <a:pt x="1739214" y="168757"/>
                  </a:lnTo>
                  <a:lnTo>
                    <a:pt x="1739214" y="171056"/>
                  </a:lnTo>
                  <a:lnTo>
                    <a:pt x="1738325" y="175983"/>
                  </a:lnTo>
                  <a:lnTo>
                    <a:pt x="1737131" y="180632"/>
                  </a:lnTo>
                  <a:lnTo>
                    <a:pt x="1641906" y="180632"/>
                  </a:lnTo>
                  <a:lnTo>
                    <a:pt x="1649514" y="162179"/>
                  </a:lnTo>
                  <a:lnTo>
                    <a:pt x="1661934" y="148247"/>
                  </a:lnTo>
                  <a:lnTo>
                    <a:pt x="1678584" y="139446"/>
                  </a:lnTo>
                  <a:lnTo>
                    <a:pt x="1698840" y="136372"/>
                  </a:lnTo>
                  <a:lnTo>
                    <a:pt x="1715122" y="138772"/>
                  </a:lnTo>
                  <a:lnTo>
                    <a:pt x="1727885" y="145478"/>
                  </a:lnTo>
                  <a:lnTo>
                    <a:pt x="1736229" y="155727"/>
                  </a:lnTo>
                  <a:lnTo>
                    <a:pt x="1739214" y="168757"/>
                  </a:lnTo>
                  <a:lnTo>
                    <a:pt x="1739214" y="85026"/>
                  </a:lnTo>
                  <a:lnTo>
                    <a:pt x="1698282" y="80899"/>
                  </a:lnTo>
                  <a:lnTo>
                    <a:pt x="1647101" y="85801"/>
                  </a:lnTo>
                  <a:lnTo>
                    <a:pt x="1601749" y="99783"/>
                  </a:lnTo>
                  <a:lnTo>
                    <a:pt x="1563763" y="121678"/>
                  </a:lnTo>
                  <a:lnTo>
                    <a:pt x="1534706" y="150380"/>
                  </a:lnTo>
                  <a:lnTo>
                    <a:pt x="1516126" y="184734"/>
                  </a:lnTo>
                  <a:lnTo>
                    <a:pt x="1509598" y="223608"/>
                  </a:lnTo>
                  <a:lnTo>
                    <a:pt x="1516989" y="262801"/>
                  </a:lnTo>
                  <a:lnTo>
                    <a:pt x="1538173" y="295135"/>
                  </a:lnTo>
                  <a:lnTo>
                    <a:pt x="1571663" y="319544"/>
                  </a:lnTo>
                  <a:lnTo>
                    <a:pt x="1615998" y="334962"/>
                  </a:lnTo>
                  <a:lnTo>
                    <a:pt x="1669681" y="340347"/>
                  </a:lnTo>
                  <a:lnTo>
                    <a:pt x="1701888" y="338556"/>
                  </a:lnTo>
                  <a:lnTo>
                    <a:pt x="1760131" y="323735"/>
                  </a:lnTo>
                  <a:lnTo>
                    <a:pt x="1803971" y="299948"/>
                  </a:lnTo>
                  <a:lnTo>
                    <a:pt x="1840814" y="259676"/>
                  </a:lnTo>
                  <a:lnTo>
                    <a:pt x="1733245" y="246253"/>
                  </a:lnTo>
                  <a:lnTo>
                    <a:pt x="1723085" y="260248"/>
                  </a:lnTo>
                  <a:lnTo>
                    <a:pt x="1711007" y="269811"/>
                  </a:lnTo>
                  <a:lnTo>
                    <a:pt x="1696402" y="275285"/>
                  </a:lnTo>
                  <a:lnTo>
                    <a:pt x="1678711" y="277025"/>
                  </a:lnTo>
                  <a:lnTo>
                    <a:pt x="1658937" y="274586"/>
                  </a:lnTo>
                  <a:lnTo>
                    <a:pt x="1643888" y="267690"/>
                  </a:lnTo>
                  <a:lnTo>
                    <a:pt x="1634312" y="256971"/>
                  </a:lnTo>
                  <a:lnTo>
                    <a:pt x="1630946" y="243014"/>
                  </a:lnTo>
                  <a:lnTo>
                    <a:pt x="1630946" y="239826"/>
                  </a:lnTo>
                  <a:lnTo>
                    <a:pt x="1631543" y="233794"/>
                  </a:lnTo>
                  <a:lnTo>
                    <a:pt x="1632724" y="228104"/>
                  </a:lnTo>
                  <a:lnTo>
                    <a:pt x="1852256" y="228104"/>
                  </a:lnTo>
                  <a:lnTo>
                    <a:pt x="1854415" y="219519"/>
                  </a:lnTo>
                  <a:lnTo>
                    <a:pt x="1855698" y="212483"/>
                  </a:lnTo>
                  <a:lnTo>
                    <a:pt x="1856308" y="206209"/>
                  </a:lnTo>
                  <a:lnTo>
                    <a:pt x="1856460" y="199936"/>
                  </a:lnTo>
                  <a:close/>
                </a:path>
                <a:path w="2199004" h="810895">
                  <a:moveTo>
                    <a:pt x="2047405" y="667677"/>
                  </a:moveTo>
                  <a:lnTo>
                    <a:pt x="2040128" y="628357"/>
                  </a:lnTo>
                  <a:lnTo>
                    <a:pt x="2028202" y="609942"/>
                  </a:lnTo>
                  <a:lnTo>
                    <a:pt x="2019173" y="595985"/>
                  </a:lnTo>
                  <a:lnTo>
                    <a:pt x="1985860" y="571576"/>
                  </a:lnTo>
                  <a:lnTo>
                    <a:pt x="1941525" y="556183"/>
                  </a:lnTo>
                  <a:lnTo>
                    <a:pt x="1920735" y="554126"/>
                  </a:lnTo>
                  <a:lnTo>
                    <a:pt x="1920735" y="648830"/>
                  </a:lnTo>
                  <a:lnTo>
                    <a:pt x="1919795" y="665416"/>
                  </a:lnTo>
                  <a:lnTo>
                    <a:pt x="1907463" y="717054"/>
                  </a:lnTo>
                  <a:lnTo>
                    <a:pt x="1878647" y="748677"/>
                  </a:lnTo>
                  <a:lnTo>
                    <a:pt x="1864525" y="750519"/>
                  </a:lnTo>
                  <a:lnTo>
                    <a:pt x="1848269" y="747953"/>
                  </a:lnTo>
                  <a:lnTo>
                    <a:pt x="1836394" y="740498"/>
                  </a:lnTo>
                  <a:lnTo>
                    <a:pt x="1829104" y="728510"/>
                  </a:lnTo>
                  <a:lnTo>
                    <a:pt x="1826628" y="712330"/>
                  </a:lnTo>
                  <a:lnTo>
                    <a:pt x="1827847" y="696442"/>
                  </a:lnTo>
                  <a:lnTo>
                    <a:pt x="1835835" y="658355"/>
                  </a:lnTo>
                  <a:lnTo>
                    <a:pt x="1858860" y="617639"/>
                  </a:lnTo>
                  <a:lnTo>
                    <a:pt x="1884337" y="609942"/>
                  </a:lnTo>
                  <a:lnTo>
                    <a:pt x="1899780" y="612508"/>
                  </a:lnTo>
                  <a:lnTo>
                    <a:pt x="1911210" y="620026"/>
                  </a:lnTo>
                  <a:lnTo>
                    <a:pt x="1918296" y="632218"/>
                  </a:lnTo>
                  <a:lnTo>
                    <a:pt x="1920735" y="648830"/>
                  </a:lnTo>
                  <a:lnTo>
                    <a:pt x="1920735" y="554126"/>
                  </a:lnTo>
                  <a:lnTo>
                    <a:pt x="1836229" y="555701"/>
                  </a:lnTo>
                  <a:lnTo>
                    <a:pt x="1791271" y="569683"/>
                  </a:lnTo>
                  <a:lnTo>
                    <a:pt x="1753971" y="591731"/>
                  </a:lnTo>
                  <a:lnTo>
                    <a:pt x="1725663" y="620839"/>
                  </a:lnTo>
                  <a:lnTo>
                    <a:pt x="1707705" y="656005"/>
                  </a:lnTo>
                  <a:lnTo>
                    <a:pt x="1701406" y="696214"/>
                  </a:lnTo>
                  <a:lnTo>
                    <a:pt x="1703895" y="720699"/>
                  </a:lnTo>
                  <a:lnTo>
                    <a:pt x="1725002" y="760907"/>
                  </a:lnTo>
                  <a:lnTo>
                    <a:pt x="1768144" y="791946"/>
                  </a:lnTo>
                  <a:lnTo>
                    <a:pt x="1825586" y="808278"/>
                  </a:lnTo>
                  <a:lnTo>
                    <a:pt x="1859127" y="810298"/>
                  </a:lnTo>
                  <a:lnTo>
                    <a:pt x="1910499" y="805421"/>
                  </a:lnTo>
                  <a:lnTo>
                    <a:pt x="1955850" y="791527"/>
                  </a:lnTo>
                  <a:lnTo>
                    <a:pt x="1993696" y="769721"/>
                  </a:lnTo>
                  <a:lnTo>
                    <a:pt x="2013026" y="750519"/>
                  </a:lnTo>
                  <a:lnTo>
                    <a:pt x="2022551" y="741070"/>
                  </a:lnTo>
                  <a:lnTo>
                    <a:pt x="2040940" y="706691"/>
                  </a:lnTo>
                  <a:lnTo>
                    <a:pt x="2047405" y="667677"/>
                  </a:lnTo>
                  <a:close/>
                </a:path>
                <a:path w="2199004" h="810895">
                  <a:moveTo>
                    <a:pt x="2198573" y="143713"/>
                  </a:moveTo>
                  <a:lnTo>
                    <a:pt x="2167280" y="110096"/>
                  </a:lnTo>
                  <a:lnTo>
                    <a:pt x="2126297" y="92290"/>
                  </a:lnTo>
                  <a:lnTo>
                    <a:pt x="2073579" y="82143"/>
                  </a:lnTo>
                  <a:lnTo>
                    <a:pt x="2043633" y="80899"/>
                  </a:lnTo>
                  <a:lnTo>
                    <a:pt x="1982787" y="86982"/>
                  </a:lnTo>
                  <a:lnTo>
                    <a:pt x="1936381" y="104305"/>
                  </a:lnTo>
                  <a:lnTo>
                    <a:pt x="1906790" y="131483"/>
                  </a:lnTo>
                  <a:lnTo>
                    <a:pt x="1896402" y="167093"/>
                  </a:lnTo>
                  <a:lnTo>
                    <a:pt x="1899081" y="184353"/>
                  </a:lnTo>
                  <a:lnTo>
                    <a:pt x="1940382" y="224980"/>
                  </a:lnTo>
                  <a:lnTo>
                    <a:pt x="2005825" y="243370"/>
                  </a:lnTo>
                  <a:lnTo>
                    <a:pt x="2053488" y="251637"/>
                  </a:lnTo>
                  <a:lnTo>
                    <a:pt x="2062886" y="253758"/>
                  </a:lnTo>
                  <a:lnTo>
                    <a:pt x="2069820" y="256654"/>
                  </a:lnTo>
                  <a:lnTo>
                    <a:pt x="2074113" y="260248"/>
                  </a:lnTo>
                  <a:lnTo>
                    <a:pt x="2075573" y="264490"/>
                  </a:lnTo>
                  <a:lnTo>
                    <a:pt x="2072525" y="270713"/>
                  </a:lnTo>
                  <a:lnTo>
                    <a:pt x="2063915" y="275602"/>
                  </a:lnTo>
                  <a:lnTo>
                    <a:pt x="2050567" y="278803"/>
                  </a:lnTo>
                  <a:lnTo>
                    <a:pt x="2033282" y="279946"/>
                  </a:lnTo>
                  <a:lnTo>
                    <a:pt x="2008390" y="278511"/>
                  </a:lnTo>
                  <a:lnTo>
                    <a:pt x="1989505" y="273926"/>
                  </a:lnTo>
                  <a:lnTo>
                    <a:pt x="1975675" y="265734"/>
                  </a:lnTo>
                  <a:lnTo>
                    <a:pt x="1965909" y="253530"/>
                  </a:lnTo>
                  <a:lnTo>
                    <a:pt x="1865998" y="264490"/>
                  </a:lnTo>
                  <a:lnTo>
                    <a:pt x="1894446" y="304520"/>
                  </a:lnTo>
                  <a:lnTo>
                    <a:pt x="1935213" y="324612"/>
                  </a:lnTo>
                  <a:lnTo>
                    <a:pt x="1995944" y="336816"/>
                  </a:lnTo>
                  <a:lnTo>
                    <a:pt x="2031898" y="338340"/>
                  </a:lnTo>
                  <a:lnTo>
                    <a:pt x="2065807" y="336956"/>
                  </a:lnTo>
                  <a:lnTo>
                    <a:pt x="2123135" y="325805"/>
                  </a:lnTo>
                  <a:lnTo>
                    <a:pt x="2165312" y="303288"/>
                  </a:lnTo>
                  <a:lnTo>
                    <a:pt x="2188705" y="269506"/>
                  </a:lnTo>
                  <a:lnTo>
                    <a:pt x="2191855" y="250647"/>
                  </a:lnTo>
                  <a:lnTo>
                    <a:pt x="2188133" y="230238"/>
                  </a:lnTo>
                  <a:lnTo>
                    <a:pt x="2158835" y="197726"/>
                  </a:lnTo>
                  <a:lnTo>
                    <a:pt x="2118182" y="181152"/>
                  </a:lnTo>
                  <a:lnTo>
                    <a:pt x="2069414" y="171462"/>
                  </a:lnTo>
                  <a:lnTo>
                    <a:pt x="2043633" y="167792"/>
                  </a:lnTo>
                  <a:lnTo>
                    <a:pt x="2029282" y="165049"/>
                  </a:lnTo>
                  <a:lnTo>
                    <a:pt x="2019109" y="161328"/>
                  </a:lnTo>
                  <a:lnTo>
                    <a:pt x="2013038" y="156591"/>
                  </a:lnTo>
                  <a:lnTo>
                    <a:pt x="2011032" y="150749"/>
                  </a:lnTo>
                  <a:lnTo>
                    <a:pt x="2013381" y="144513"/>
                  </a:lnTo>
                  <a:lnTo>
                    <a:pt x="2020062" y="139738"/>
                  </a:lnTo>
                  <a:lnTo>
                    <a:pt x="2030514" y="136677"/>
                  </a:lnTo>
                  <a:lnTo>
                    <a:pt x="2044204" y="135597"/>
                  </a:lnTo>
                  <a:lnTo>
                    <a:pt x="2066099" y="137058"/>
                  </a:lnTo>
                  <a:lnTo>
                    <a:pt x="2083219" y="141490"/>
                  </a:lnTo>
                  <a:lnTo>
                    <a:pt x="2095919" y="148996"/>
                  </a:lnTo>
                  <a:lnTo>
                    <a:pt x="2104555" y="159677"/>
                  </a:lnTo>
                  <a:lnTo>
                    <a:pt x="2198573" y="1437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1696" y="9479289"/>
              <a:ext cx="106698" cy="101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37263" y="0"/>
              <a:ext cx="3616960" cy="5120640"/>
            </a:xfrm>
            <a:custGeom>
              <a:avLst/>
              <a:gdLst/>
              <a:ahLst/>
              <a:cxnLst/>
              <a:rect l="l" t="t" r="r" b="b"/>
              <a:pathLst>
                <a:path w="3616960" h="5120640">
                  <a:moveTo>
                    <a:pt x="3616361" y="0"/>
                  </a:moveTo>
                  <a:lnTo>
                    <a:pt x="2882016" y="0"/>
                  </a:lnTo>
                  <a:lnTo>
                    <a:pt x="0" y="4080472"/>
                  </a:lnTo>
                  <a:lnTo>
                    <a:pt x="0" y="5120189"/>
                  </a:lnTo>
                  <a:lnTo>
                    <a:pt x="36163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950467" y="6188366"/>
              <a:ext cx="3616960" cy="5120640"/>
            </a:xfrm>
            <a:custGeom>
              <a:avLst/>
              <a:gdLst/>
              <a:ahLst/>
              <a:cxnLst/>
              <a:rect l="l" t="t" r="r" b="b"/>
              <a:pathLst>
                <a:path w="3616959" h="5120640">
                  <a:moveTo>
                    <a:pt x="3616371" y="0"/>
                  </a:moveTo>
                  <a:lnTo>
                    <a:pt x="0" y="5120189"/>
                  </a:lnTo>
                  <a:lnTo>
                    <a:pt x="734344" y="5120189"/>
                  </a:lnTo>
                  <a:lnTo>
                    <a:pt x="3616371" y="1039717"/>
                  </a:lnTo>
                  <a:lnTo>
                    <a:pt x="3616371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3801110"/>
          </a:xfrm>
          <a:custGeom>
            <a:avLst/>
            <a:gdLst/>
            <a:ahLst/>
            <a:cxnLst/>
            <a:rect l="l" t="t" r="r" b="b"/>
            <a:pathLst>
              <a:path w="20104100" h="3801110">
                <a:moveTo>
                  <a:pt x="20104099" y="0"/>
                </a:moveTo>
                <a:lnTo>
                  <a:pt x="0" y="0"/>
                </a:lnTo>
                <a:lnTo>
                  <a:pt x="0" y="3800931"/>
                </a:lnTo>
                <a:lnTo>
                  <a:pt x="20104099" y="380093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1172435"/>
            <a:ext cx="20104100" cy="136525"/>
          </a:xfrm>
          <a:custGeom>
            <a:avLst/>
            <a:gdLst/>
            <a:ahLst/>
            <a:cxnLst/>
            <a:rect l="l" t="t" r="r" b="b"/>
            <a:pathLst>
              <a:path w="20104100" h="136525">
                <a:moveTo>
                  <a:pt x="20104099" y="0"/>
                </a:moveTo>
                <a:lnTo>
                  <a:pt x="0" y="0"/>
                </a:lnTo>
                <a:lnTo>
                  <a:pt x="0" y="136121"/>
                </a:lnTo>
                <a:lnTo>
                  <a:pt x="20104099" y="13612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3800931"/>
            <a:ext cx="20104100" cy="377190"/>
          </a:xfrm>
          <a:custGeom>
            <a:avLst/>
            <a:gdLst/>
            <a:ahLst/>
            <a:cxnLst/>
            <a:rect l="l" t="t" r="r" b="b"/>
            <a:pathLst>
              <a:path w="20104100" h="377189">
                <a:moveTo>
                  <a:pt x="20104099" y="0"/>
                </a:moveTo>
                <a:lnTo>
                  <a:pt x="0" y="0"/>
                </a:lnTo>
                <a:lnTo>
                  <a:pt x="0" y="376951"/>
                </a:lnTo>
                <a:lnTo>
                  <a:pt x="20104099" y="376951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8253" y="4519240"/>
            <a:ext cx="575945" cy="575945"/>
          </a:xfrm>
          <a:custGeom>
            <a:avLst/>
            <a:gdLst/>
            <a:ahLst/>
            <a:cxnLst/>
            <a:rect l="l" t="t" r="r" b="b"/>
            <a:pathLst>
              <a:path w="575944" h="575945">
                <a:moveTo>
                  <a:pt x="287949" y="0"/>
                </a:moveTo>
                <a:lnTo>
                  <a:pt x="241242" y="3768"/>
                </a:lnTo>
                <a:lnTo>
                  <a:pt x="196934" y="14679"/>
                </a:lnTo>
                <a:lnTo>
                  <a:pt x="155619" y="32140"/>
                </a:lnTo>
                <a:lnTo>
                  <a:pt x="117889" y="55557"/>
                </a:lnTo>
                <a:lnTo>
                  <a:pt x="84337" y="84337"/>
                </a:lnTo>
                <a:lnTo>
                  <a:pt x="55557" y="117889"/>
                </a:lnTo>
                <a:lnTo>
                  <a:pt x="32140" y="155619"/>
                </a:lnTo>
                <a:lnTo>
                  <a:pt x="14679" y="196934"/>
                </a:lnTo>
                <a:lnTo>
                  <a:pt x="3768" y="241242"/>
                </a:lnTo>
                <a:lnTo>
                  <a:pt x="0" y="287949"/>
                </a:lnTo>
                <a:lnTo>
                  <a:pt x="3768" y="334654"/>
                </a:lnTo>
                <a:lnTo>
                  <a:pt x="14679" y="378960"/>
                </a:lnTo>
                <a:lnTo>
                  <a:pt x="32140" y="420274"/>
                </a:lnTo>
                <a:lnTo>
                  <a:pt x="55557" y="458004"/>
                </a:lnTo>
                <a:lnTo>
                  <a:pt x="84337" y="491557"/>
                </a:lnTo>
                <a:lnTo>
                  <a:pt x="117889" y="520338"/>
                </a:lnTo>
                <a:lnTo>
                  <a:pt x="155619" y="543756"/>
                </a:lnTo>
                <a:lnTo>
                  <a:pt x="196934" y="561218"/>
                </a:lnTo>
                <a:lnTo>
                  <a:pt x="241242" y="572129"/>
                </a:lnTo>
                <a:lnTo>
                  <a:pt x="287949" y="575898"/>
                </a:lnTo>
                <a:lnTo>
                  <a:pt x="334656" y="572129"/>
                </a:lnTo>
                <a:lnTo>
                  <a:pt x="378964" y="561218"/>
                </a:lnTo>
                <a:lnTo>
                  <a:pt x="420279" y="543756"/>
                </a:lnTo>
                <a:lnTo>
                  <a:pt x="458009" y="520338"/>
                </a:lnTo>
                <a:lnTo>
                  <a:pt x="491560" y="491557"/>
                </a:lnTo>
                <a:lnTo>
                  <a:pt x="520341" y="458004"/>
                </a:lnTo>
                <a:lnTo>
                  <a:pt x="543758" y="420274"/>
                </a:lnTo>
                <a:lnTo>
                  <a:pt x="561219" y="378960"/>
                </a:lnTo>
                <a:lnTo>
                  <a:pt x="572129" y="334654"/>
                </a:lnTo>
                <a:lnTo>
                  <a:pt x="575898" y="287949"/>
                </a:lnTo>
                <a:lnTo>
                  <a:pt x="572129" y="241242"/>
                </a:lnTo>
                <a:lnTo>
                  <a:pt x="561219" y="196934"/>
                </a:lnTo>
                <a:lnTo>
                  <a:pt x="543758" y="155619"/>
                </a:lnTo>
                <a:lnTo>
                  <a:pt x="520341" y="117889"/>
                </a:lnTo>
                <a:lnTo>
                  <a:pt x="491560" y="84337"/>
                </a:lnTo>
                <a:lnTo>
                  <a:pt x="458009" y="55557"/>
                </a:lnTo>
                <a:lnTo>
                  <a:pt x="420279" y="32140"/>
                </a:lnTo>
                <a:lnTo>
                  <a:pt x="378964" y="14679"/>
                </a:lnTo>
                <a:lnTo>
                  <a:pt x="334656" y="3768"/>
                </a:lnTo>
                <a:lnTo>
                  <a:pt x="287949" y="0"/>
                </a:lnTo>
                <a:close/>
              </a:path>
            </a:pathLst>
          </a:custGeom>
          <a:solidFill>
            <a:srgbClr val="DDE1E2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403099" y="5497214"/>
            <a:ext cx="7784465" cy="4022090"/>
            <a:chOff x="1403099" y="5497214"/>
            <a:chExt cx="7784465" cy="40220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099" y="5497214"/>
              <a:ext cx="7256324" cy="402183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31312" y="6125469"/>
              <a:ext cx="1056640" cy="1056640"/>
            </a:xfrm>
            <a:custGeom>
              <a:avLst/>
              <a:gdLst/>
              <a:ahLst/>
              <a:cxnLst/>
              <a:rect l="l" t="t" r="r" b="b"/>
              <a:pathLst>
                <a:path w="1056640" h="1056640">
                  <a:moveTo>
                    <a:pt x="528109" y="0"/>
                  </a:moveTo>
                  <a:lnTo>
                    <a:pt x="480040" y="2158"/>
                  </a:lnTo>
                  <a:lnTo>
                    <a:pt x="433181" y="8508"/>
                  </a:lnTo>
                  <a:lnTo>
                    <a:pt x="387717" y="18863"/>
                  </a:lnTo>
                  <a:lnTo>
                    <a:pt x="343835" y="33038"/>
                  </a:lnTo>
                  <a:lnTo>
                    <a:pt x="301721" y="50846"/>
                  </a:lnTo>
                  <a:lnTo>
                    <a:pt x="261562" y="72099"/>
                  </a:lnTo>
                  <a:lnTo>
                    <a:pt x="223545" y="96613"/>
                  </a:lnTo>
                  <a:lnTo>
                    <a:pt x="187855" y="124200"/>
                  </a:lnTo>
                  <a:lnTo>
                    <a:pt x="154679" y="154674"/>
                  </a:lnTo>
                  <a:lnTo>
                    <a:pt x="124204" y="187849"/>
                  </a:lnTo>
                  <a:lnTo>
                    <a:pt x="96616" y="223538"/>
                  </a:lnTo>
                  <a:lnTo>
                    <a:pt x="72102" y="261554"/>
                  </a:lnTo>
                  <a:lnTo>
                    <a:pt x="50848" y="301713"/>
                  </a:lnTo>
                  <a:lnTo>
                    <a:pt x="33039" y="343826"/>
                  </a:lnTo>
                  <a:lnTo>
                    <a:pt x="18864" y="387707"/>
                  </a:lnTo>
                  <a:lnTo>
                    <a:pt x="8508" y="433171"/>
                  </a:lnTo>
                  <a:lnTo>
                    <a:pt x="2158" y="480030"/>
                  </a:lnTo>
                  <a:lnTo>
                    <a:pt x="0" y="528099"/>
                  </a:lnTo>
                  <a:lnTo>
                    <a:pt x="2158" y="576169"/>
                  </a:lnTo>
                  <a:lnTo>
                    <a:pt x="8508" y="623030"/>
                  </a:lnTo>
                  <a:lnTo>
                    <a:pt x="18864" y="668495"/>
                  </a:lnTo>
                  <a:lnTo>
                    <a:pt x="33039" y="712377"/>
                  </a:lnTo>
                  <a:lnTo>
                    <a:pt x="50848" y="754491"/>
                  </a:lnTo>
                  <a:lnTo>
                    <a:pt x="72102" y="794650"/>
                  </a:lnTo>
                  <a:lnTo>
                    <a:pt x="96616" y="832668"/>
                  </a:lnTo>
                  <a:lnTo>
                    <a:pt x="124204" y="868357"/>
                  </a:lnTo>
                  <a:lnTo>
                    <a:pt x="154679" y="901532"/>
                  </a:lnTo>
                  <a:lnTo>
                    <a:pt x="187855" y="932007"/>
                  </a:lnTo>
                  <a:lnTo>
                    <a:pt x="223545" y="959594"/>
                  </a:lnTo>
                  <a:lnTo>
                    <a:pt x="261562" y="984108"/>
                  </a:lnTo>
                  <a:lnTo>
                    <a:pt x="301721" y="1005362"/>
                  </a:lnTo>
                  <a:lnTo>
                    <a:pt x="343835" y="1023169"/>
                  </a:lnTo>
                  <a:lnTo>
                    <a:pt x="387717" y="1037344"/>
                  </a:lnTo>
                  <a:lnTo>
                    <a:pt x="433181" y="1047700"/>
                  </a:lnTo>
                  <a:lnTo>
                    <a:pt x="480040" y="1054050"/>
                  </a:lnTo>
                  <a:lnTo>
                    <a:pt x="528109" y="1056208"/>
                  </a:lnTo>
                  <a:lnTo>
                    <a:pt x="576178" y="1054050"/>
                  </a:lnTo>
                  <a:lnTo>
                    <a:pt x="623037" y="1047700"/>
                  </a:lnTo>
                  <a:lnTo>
                    <a:pt x="668501" y="1037344"/>
                  </a:lnTo>
                  <a:lnTo>
                    <a:pt x="712383" y="1023169"/>
                  </a:lnTo>
                  <a:lnTo>
                    <a:pt x="754497" y="1005362"/>
                  </a:lnTo>
                  <a:lnTo>
                    <a:pt x="794656" y="984108"/>
                  </a:lnTo>
                  <a:lnTo>
                    <a:pt x="832673" y="959594"/>
                  </a:lnTo>
                  <a:lnTo>
                    <a:pt x="868363" y="932007"/>
                  </a:lnTo>
                  <a:lnTo>
                    <a:pt x="901539" y="901532"/>
                  </a:lnTo>
                  <a:lnTo>
                    <a:pt x="932014" y="868357"/>
                  </a:lnTo>
                  <a:lnTo>
                    <a:pt x="959602" y="832668"/>
                  </a:lnTo>
                  <a:lnTo>
                    <a:pt x="984116" y="794650"/>
                  </a:lnTo>
                  <a:lnTo>
                    <a:pt x="1005371" y="754491"/>
                  </a:lnTo>
                  <a:lnTo>
                    <a:pt x="1023179" y="712377"/>
                  </a:lnTo>
                  <a:lnTo>
                    <a:pt x="1037354" y="668495"/>
                  </a:lnTo>
                  <a:lnTo>
                    <a:pt x="1047710" y="623030"/>
                  </a:lnTo>
                  <a:lnTo>
                    <a:pt x="1054060" y="576169"/>
                  </a:lnTo>
                  <a:lnTo>
                    <a:pt x="1056219" y="528099"/>
                  </a:lnTo>
                  <a:lnTo>
                    <a:pt x="1054060" y="480030"/>
                  </a:lnTo>
                  <a:lnTo>
                    <a:pt x="1047710" y="433171"/>
                  </a:lnTo>
                  <a:lnTo>
                    <a:pt x="1037354" y="387707"/>
                  </a:lnTo>
                  <a:lnTo>
                    <a:pt x="1023179" y="343826"/>
                  </a:lnTo>
                  <a:lnTo>
                    <a:pt x="1005371" y="301713"/>
                  </a:lnTo>
                  <a:lnTo>
                    <a:pt x="984116" y="261554"/>
                  </a:lnTo>
                  <a:lnTo>
                    <a:pt x="959602" y="223538"/>
                  </a:lnTo>
                  <a:lnTo>
                    <a:pt x="932014" y="187849"/>
                  </a:lnTo>
                  <a:lnTo>
                    <a:pt x="901539" y="154674"/>
                  </a:lnTo>
                  <a:lnTo>
                    <a:pt x="868363" y="124200"/>
                  </a:lnTo>
                  <a:lnTo>
                    <a:pt x="832673" y="96613"/>
                  </a:lnTo>
                  <a:lnTo>
                    <a:pt x="794656" y="72099"/>
                  </a:lnTo>
                  <a:lnTo>
                    <a:pt x="754497" y="50846"/>
                  </a:lnTo>
                  <a:lnTo>
                    <a:pt x="712383" y="33038"/>
                  </a:lnTo>
                  <a:lnTo>
                    <a:pt x="668501" y="18863"/>
                  </a:lnTo>
                  <a:lnTo>
                    <a:pt x="623037" y="8508"/>
                  </a:lnTo>
                  <a:lnTo>
                    <a:pt x="576178" y="2158"/>
                  </a:lnTo>
                  <a:lnTo>
                    <a:pt x="528109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244202" y="6367744"/>
            <a:ext cx="83058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114" b="1">
                <a:solidFill>
                  <a:srgbClr val="FFFFFF"/>
                </a:solidFill>
                <a:latin typeface="Verdana"/>
                <a:cs typeface="Verdana"/>
              </a:rPr>
              <a:t>‘</a:t>
            </a:r>
            <a:r>
              <a:rPr dirty="0" sz="4100" spc="-365" b="1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dirty="0" sz="4100" spc="-385" b="1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41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4686" y="4485475"/>
            <a:ext cx="343789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50" b="1">
                <a:solidFill>
                  <a:srgbClr val="FFC21E"/>
                </a:solidFill>
                <a:latin typeface="Verdana"/>
                <a:cs typeface="Verdana"/>
              </a:rPr>
              <a:t>REMO</a:t>
            </a:r>
            <a:r>
              <a:rPr dirty="0" sz="3950" spc="-80" b="1">
                <a:solidFill>
                  <a:srgbClr val="FFC21E"/>
                </a:solidFill>
                <a:latin typeface="Verdana"/>
                <a:cs typeface="Verdana"/>
              </a:rPr>
              <a:t>L</a:t>
            </a:r>
            <a:r>
              <a:rPr dirty="0" sz="3950" spc="-90" b="1">
                <a:solidFill>
                  <a:srgbClr val="FFC21E"/>
                </a:solidFill>
                <a:latin typeface="Verdana"/>
                <a:cs typeface="Verdana"/>
              </a:rPr>
              <a:t>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1583" y="4424650"/>
            <a:ext cx="629285" cy="561340"/>
          </a:xfrm>
          <a:custGeom>
            <a:avLst/>
            <a:gdLst/>
            <a:ahLst/>
            <a:cxnLst/>
            <a:rect l="l" t="t" r="r" b="b"/>
            <a:pathLst>
              <a:path w="629285" h="561339">
                <a:moveTo>
                  <a:pt x="596955" y="0"/>
                </a:moveTo>
                <a:lnTo>
                  <a:pt x="542346" y="36231"/>
                </a:lnTo>
                <a:lnTo>
                  <a:pt x="491044" y="73642"/>
                </a:lnTo>
                <a:lnTo>
                  <a:pt x="443215" y="111549"/>
                </a:lnTo>
                <a:lnTo>
                  <a:pt x="399027" y="149267"/>
                </a:lnTo>
                <a:lnTo>
                  <a:pt x="358648" y="186116"/>
                </a:lnTo>
                <a:lnTo>
                  <a:pt x="322245" y="221410"/>
                </a:lnTo>
                <a:lnTo>
                  <a:pt x="289984" y="254467"/>
                </a:lnTo>
                <a:lnTo>
                  <a:pt x="262033" y="284603"/>
                </a:lnTo>
                <a:lnTo>
                  <a:pt x="219731" y="333382"/>
                </a:lnTo>
                <a:lnTo>
                  <a:pt x="78960" y="220035"/>
                </a:lnTo>
                <a:lnTo>
                  <a:pt x="64762" y="229490"/>
                </a:lnTo>
                <a:lnTo>
                  <a:pt x="37313" y="253151"/>
                </a:lnTo>
                <a:lnTo>
                  <a:pt x="10947" y="277744"/>
                </a:lnTo>
                <a:lnTo>
                  <a:pt x="0" y="289991"/>
                </a:lnTo>
                <a:lnTo>
                  <a:pt x="256379" y="557888"/>
                </a:lnTo>
                <a:lnTo>
                  <a:pt x="258274" y="560087"/>
                </a:lnTo>
                <a:lnTo>
                  <a:pt x="260871" y="561082"/>
                </a:lnTo>
                <a:lnTo>
                  <a:pt x="264976" y="561082"/>
                </a:lnTo>
                <a:lnTo>
                  <a:pt x="268997" y="560129"/>
                </a:lnTo>
                <a:lnTo>
                  <a:pt x="271845" y="557805"/>
                </a:lnTo>
                <a:lnTo>
                  <a:pt x="273101" y="554360"/>
                </a:lnTo>
                <a:lnTo>
                  <a:pt x="285373" y="524859"/>
                </a:lnTo>
                <a:lnTo>
                  <a:pt x="321006" y="453537"/>
                </a:lnTo>
                <a:lnTo>
                  <a:pt x="343968" y="412974"/>
                </a:lnTo>
                <a:lnTo>
                  <a:pt x="370097" y="369981"/>
                </a:lnTo>
                <a:lnTo>
                  <a:pt x="399193" y="325186"/>
                </a:lnTo>
                <a:lnTo>
                  <a:pt x="431057" y="279219"/>
                </a:lnTo>
                <a:lnTo>
                  <a:pt x="465489" y="232709"/>
                </a:lnTo>
                <a:lnTo>
                  <a:pt x="502292" y="186284"/>
                </a:lnTo>
                <a:lnTo>
                  <a:pt x="541267" y="140573"/>
                </a:lnTo>
                <a:lnTo>
                  <a:pt x="582213" y="96205"/>
                </a:lnTo>
                <a:lnTo>
                  <a:pt x="628033" y="50804"/>
                </a:lnTo>
                <a:lnTo>
                  <a:pt x="629122" y="46061"/>
                </a:lnTo>
                <a:lnTo>
                  <a:pt x="627404" y="41977"/>
                </a:lnTo>
                <a:lnTo>
                  <a:pt x="613138" y="20360"/>
                </a:lnTo>
                <a:lnTo>
                  <a:pt x="602802" y="5864"/>
                </a:lnTo>
                <a:lnTo>
                  <a:pt x="596955" y="0"/>
                </a:lnTo>
                <a:close/>
              </a:path>
            </a:pathLst>
          </a:custGeom>
          <a:solidFill>
            <a:srgbClr val="10466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35695" y="9882286"/>
            <a:ext cx="7591425" cy="85471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737870" marR="5080" indent="-725805">
              <a:lnSpc>
                <a:spcPts val="2970"/>
              </a:lnSpc>
              <a:spcBef>
                <a:spcPts val="690"/>
              </a:spcBef>
            </a:pPr>
            <a:r>
              <a:rPr dirty="0" sz="2950" spc="240">
                <a:solidFill>
                  <a:srgbClr val="10466C"/>
                </a:solidFill>
                <a:latin typeface="Verdana"/>
                <a:cs typeface="Verdana"/>
              </a:rPr>
              <a:t>P</a:t>
            </a:r>
            <a:r>
              <a:rPr dirty="0" sz="2950" spc="-90">
                <a:solidFill>
                  <a:srgbClr val="10466C"/>
                </a:solidFill>
                <a:latin typeface="Verdana"/>
                <a:cs typeface="Verdana"/>
              </a:rPr>
              <a:t>l</a:t>
            </a:r>
            <a:r>
              <a:rPr dirty="0" sz="2950" spc="-130">
                <a:solidFill>
                  <a:srgbClr val="10466C"/>
                </a:solidFill>
                <a:latin typeface="Verdana"/>
                <a:cs typeface="Verdana"/>
              </a:rPr>
              <a:t>a</a:t>
            </a:r>
            <a:r>
              <a:rPr dirty="0" sz="2950" spc="-55">
                <a:solidFill>
                  <a:srgbClr val="10466C"/>
                </a:solidFill>
                <a:latin typeface="Verdana"/>
                <a:cs typeface="Verdana"/>
              </a:rPr>
              <a:t>t</a:t>
            </a:r>
            <a:r>
              <a:rPr dirty="0" sz="2950" spc="-90">
                <a:solidFill>
                  <a:srgbClr val="10466C"/>
                </a:solidFill>
                <a:latin typeface="Verdana"/>
                <a:cs typeface="Verdana"/>
              </a:rPr>
              <a:t>a</a:t>
            </a:r>
            <a:r>
              <a:rPr dirty="0" sz="2950" spc="-95">
                <a:solidFill>
                  <a:srgbClr val="10466C"/>
                </a:solidFill>
                <a:latin typeface="Verdana"/>
                <a:cs typeface="Verdana"/>
              </a:rPr>
              <a:t>f</a:t>
            </a:r>
            <a:r>
              <a:rPr dirty="0" sz="2950" spc="-60">
                <a:solidFill>
                  <a:srgbClr val="10466C"/>
                </a:solidFill>
                <a:latin typeface="Verdana"/>
                <a:cs typeface="Verdana"/>
              </a:rPr>
              <a:t>o</a:t>
            </a:r>
            <a:r>
              <a:rPr dirty="0" sz="2950" spc="-95">
                <a:solidFill>
                  <a:srgbClr val="10466C"/>
                </a:solidFill>
                <a:latin typeface="Verdana"/>
                <a:cs typeface="Verdana"/>
              </a:rPr>
              <a:t>r</a:t>
            </a:r>
            <a:r>
              <a:rPr dirty="0" sz="2950" spc="200">
                <a:solidFill>
                  <a:srgbClr val="10466C"/>
                </a:solidFill>
                <a:latin typeface="Verdana"/>
                <a:cs typeface="Verdana"/>
              </a:rPr>
              <a:t>m</a:t>
            </a:r>
            <a:r>
              <a:rPr dirty="0" sz="2950" spc="-25">
                <a:solidFill>
                  <a:srgbClr val="10466C"/>
                </a:solidFill>
                <a:latin typeface="Verdana"/>
                <a:cs typeface="Verdana"/>
              </a:rPr>
              <a:t>a</a:t>
            </a:r>
            <a:r>
              <a:rPr dirty="0" sz="2950" spc="-260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55">
                <a:solidFill>
                  <a:srgbClr val="10466C"/>
                </a:solidFill>
                <a:latin typeface="Verdana"/>
                <a:cs typeface="Verdana"/>
              </a:rPr>
              <a:t>c</a:t>
            </a:r>
            <a:r>
              <a:rPr dirty="0" sz="2950" spc="40">
                <a:solidFill>
                  <a:srgbClr val="10466C"/>
                </a:solidFill>
                <a:latin typeface="Verdana"/>
                <a:cs typeface="Verdana"/>
              </a:rPr>
              <a:t>o</a:t>
            </a:r>
            <a:r>
              <a:rPr dirty="0" sz="2950" spc="105">
                <a:solidFill>
                  <a:srgbClr val="10466C"/>
                </a:solidFill>
                <a:latin typeface="Verdana"/>
                <a:cs typeface="Verdana"/>
              </a:rPr>
              <a:t>n</a:t>
            </a:r>
            <a:r>
              <a:rPr dirty="0" sz="2950" spc="-260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-160">
                <a:solidFill>
                  <a:srgbClr val="10466C"/>
                </a:solidFill>
                <a:latin typeface="Verdana"/>
                <a:cs typeface="Verdana"/>
              </a:rPr>
              <a:t>r</a:t>
            </a:r>
            <a:r>
              <a:rPr dirty="0" sz="2950" spc="75">
                <a:solidFill>
                  <a:srgbClr val="10466C"/>
                </a:solidFill>
                <a:latin typeface="Verdana"/>
                <a:cs typeface="Verdana"/>
              </a:rPr>
              <a:t>u</a:t>
            </a:r>
            <a:r>
              <a:rPr dirty="0" sz="2950" spc="10">
                <a:solidFill>
                  <a:srgbClr val="10466C"/>
                </a:solidFill>
                <a:latin typeface="Verdana"/>
                <a:cs typeface="Verdana"/>
              </a:rPr>
              <a:t>e</a:t>
            </a:r>
            <a:r>
              <a:rPr dirty="0" sz="2950" spc="100">
                <a:solidFill>
                  <a:srgbClr val="10466C"/>
                </a:solidFill>
                <a:latin typeface="Verdana"/>
                <a:cs typeface="Verdana"/>
              </a:rPr>
              <a:t>d</a:t>
            </a:r>
            <a:r>
              <a:rPr dirty="0" sz="2950" spc="-75">
                <a:solidFill>
                  <a:srgbClr val="10466C"/>
                </a:solidFill>
                <a:latin typeface="Verdana"/>
                <a:cs typeface="Verdana"/>
              </a:rPr>
              <a:t>a</a:t>
            </a:r>
            <a:r>
              <a:rPr dirty="0" sz="2950" spc="-90">
                <a:solidFill>
                  <a:srgbClr val="10466C"/>
                </a:solidFill>
                <a:latin typeface="Verdana"/>
                <a:cs typeface="Verdana"/>
              </a:rPr>
              <a:t>s</a:t>
            </a:r>
            <a:r>
              <a:rPr dirty="0" sz="2950" spc="-260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-185">
                <a:solidFill>
                  <a:srgbClr val="10466C"/>
                </a:solidFill>
                <a:latin typeface="Verdana"/>
                <a:cs typeface="Verdana"/>
              </a:rPr>
              <a:t>r</a:t>
            </a:r>
            <a:r>
              <a:rPr dirty="0" sz="2950" spc="-35">
                <a:solidFill>
                  <a:srgbClr val="10466C"/>
                </a:solidFill>
                <a:latin typeface="Verdana"/>
                <a:cs typeface="Verdana"/>
              </a:rPr>
              <a:t>e</a:t>
            </a:r>
            <a:r>
              <a:rPr dirty="0" sz="2950" spc="220">
                <a:solidFill>
                  <a:srgbClr val="10466C"/>
                </a:solidFill>
                <a:latin typeface="Verdana"/>
                <a:cs typeface="Verdana"/>
              </a:rPr>
              <a:t>m</a:t>
            </a:r>
            <a:r>
              <a:rPr dirty="0" sz="2950" spc="15">
                <a:solidFill>
                  <a:srgbClr val="10466C"/>
                </a:solidFill>
                <a:latin typeface="Verdana"/>
                <a:cs typeface="Verdana"/>
              </a:rPr>
              <a:t>o</a:t>
            </a:r>
            <a:r>
              <a:rPr dirty="0" sz="2950" spc="-20">
                <a:solidFill>
                  <a:srgbClr val="10466C"/>
                </a:solidFill>
                <a:latin typeface="Verdana"/>
                <a:cs typeface="Verdana"/>
              </a:rPr>
              <a:t>l</a:t>
            </a:r>
            <a:r>
              <a:rPr dirty="0" sz="2950" spc="45">
                <a:solidFill>
                  <a:srgbClr val="10466C"/>
                </a:solidFill>
                <a:latin typeface="Verdana"/>
                <a:cs typeface="Verdana"/>
              </a:rPr>
              <a:t>c</a:t>
            </a:r>
            <a:r>
              <a:rPr dirty="0" sz="2950" spc="15">
                <a:solidFill>
                  <a:srgbClr val="10466C"/>
                </a:solidFill>
                <a:latin typeface="Verdana"/>
                <a:cs typeface="Verdana"/>
              </a:rPr>
              <a:t>a</a:t>
            </a:r>
            <a:r>
              <a:rPr dirty="0" sz="2950" spc="20">
                <a:solidFill>
                  <a:srgbClr val="10466C"/>
                </a:solidFill>
                <a:latin typeface="Verdana"/>
                <a:cs typeface="Verdana"/>
              </a:rPr>
              <a:t>d</a:t>
            </a:r>
            <a:r>
              <a:rPr dirty="0" sz="2950" spc="70">
                <a:solidFill>
                  <a:srgbClr val="10466C"/>
                </a:solidFill>
                <a:latin typeface="Verdana"/>
                <a:cs typeface="Verdana"/>
              </a:rPr>
              <a:t>o</a:t>
            </a:r>
            <a:r>
              <a:rPr dirty="0" sz="2950" spc="-260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145">
                <a:solidFill>
                  <a:srgbClr val="10466C"/>
                </a:solidFill>
                <a:latin typeface="Verdana"/>
                <a:cs typeface="Verdana"/>
              </a:rPr>
              <a:t>p</a:t>
            </a:r>
            <a:r>
              <a:rPr dirty="0" sz="2950" spc="-60">
                <a:solidFill>
                  <a:srgbClr val="10466C"/>
                </a:solidFill>
                <a:latin typeface="Verdana"/>
                <a:cs typeface="Verdana"/>
              </a:rPr>
              <a:t>o</a:t>
            </a:r>
            <a:r>
              <a:rPr dirty="0" sz="2950">
                <a:solidFill>
                  <a:srgbClr val="10466C"/>
                </a:solidFill>
                <a:latin typeface="Verdana"/>
                <a:cs typeface="Verdana"/>
              </a:rPr>
              <a:t>r</a:t>
            </a:r>
            <a:r>
              <a:rPr dirty="0" sz="2950" spc="-260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35">
                <a:solidFill>
                  <a:srgbClr val="10466C"/>
                </a:solidFill>
                <a:latin typeface="Verdana"/>
                <a:cs typeface="Verdana"/>
              </a:rPr>
              <a:t>u</a:t>
            </a:r>
            <a:r>
              <a:rPr dirty="0" sz="2950" spc="100">
                <a:solidFill>
                  <a:srgbClr val="10466C"/>
                </a:solidFill>
                <a:latin typeface="Verdana"/>
                <a:cs typeface="Verdana"/>
              </a:rPr>
              <a:t>n  </a:t>
            </a:r>
            <a:r>
              <a:rPr dirty="0" sz="2950" spc="-30">
                <a:solidFill>
                  <a:srgbClr val="10466C"/>
                </a:solidFill>
                <a:latin typeface="Verdana"/>
                <a:cs typeface="Verdana"/>
              </a:rPr>
              <a:t>vehículo</a:t>
            </a:r>
            <a:r>
              <a:rPr dirty="0" sz="2950" spc="515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10">
                <a:solidFill>
                  <a:srgbClr val="10466C"/>
                </a:solidFill>
                <a:latin typeface="Verdana"/>
                <a:cs typeface="Verdana"/>
              </a:rPr>
              <a:t>mediante</a:t>
            </a:r>
            <a:r>
              <a:rPr dirty="0" sz="2950" spc="-260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85">
                <a:solidFill>
                  <a:srgbClr val="10466C"/>
                </a:solidFill>
                <a:latin typeface="Verdana"/>
                <a:cs typeface="Verdana"/>
              </a:rPr>
              <a:t>un</a:t>
            </a:r>
            <a:r>
              <a:rPr dirty="0" sz="2950" spc="-254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-25">
                <a:solidFill>
                  <a:srgbClr val="10466C"/>
                </a:solidFill>
                <a:latin typeface="Verdana"/>
                <a:cs typeface="Verdana"/>
              </a:rPr>
              <a:t>enganche.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70046" y="9882286"/>
            <a:ext cx="6537325" cy="85471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367790" marR="5080" indent="-1355725">
              <a:lnSpc>
                <a:spcPts val="2970"/>
              </a:lnSpc>
              <a:spcBef>
                <a:spcPts val="690"/>
              </a:spcBef>
            </a:pPr>
            <a:r>
              <a:rPr dirty="0" sz="2950" spc="-135">
                <a:solidFill>
                  <a:srgbClr val="10466C"/>
                </a:solidFill>
                <a:latin typeface="Verdana"/>
                <a:cs typeface="Verdana"/>
              </a:rPr>
              <a:t>V</a:t>
            </a:r>
            <a:r>
              <a:rPr dirty="0" sz="2950" spc="-35">
                <a:solidFill>
                  <a:srgbClr val="10466C"/>
                </a:solidFill>
                <a:latin typeface="Verdana"/>
                <a:cs typeface="Verdana"/>
              </a:rPr>
              <a:t>e</a:t>
            </a:r>
            <a:r>
              <a:rPr dirty="0" sz="2950" spc="45">
                <a:solidFill>
                  <a:srgbClr val="10466C"/>
                </a:solidFill>
                <a:latin typeface="Verdana"/>
                <a:cs typeface="Verdana"/>
              </a:rPr>
              <a:t>h</a:t>
            </a:r>
            <a:r>
              <a:rPr dirty="0" sz="2950" spc="-85">
                <a:solidFill>
                  <a:srgbClr val="10466C"/>
                </a:solidFill>
                <a:latin typeface="Verdana"/>
                <a:cs typeface="Verdana"/>
              </a:rPr>
              <a:t>í</a:t>
            </a:r>
            <a:r>
              <a:rPr dirty="0" sz="2950" spc="40">
                <a:solidFill>
                  <a:srgbClr val="10466C"/>
                </a:solidFill>
                <a:latin typeface="Verdana"/>
                <a:cs typeface="Verdana"/>
              </a:rPr>
              <a:t>c</a:t>
            </a:r>
            <a:r>
              <a:rPr dirty="0" sz="2950" spc="35">
                <a:solidFill>
                  <a:srgbClr val="10466C"/>
                </a:solidFill>
                <a:latin typeface="Verdana"/>
                <a:cs typeface="Verdana"/>
              </a:rPr>
              <a:t>u</a:t>
            </a:r>
            <a:r>
              <a:rPr dirty="0" sz="2950" spc="-45">
                <a:solidFill>
                  <a:srgbClr val="10466C"/>
                </a:solidFill>
                <a:latin typeface="Verdana"/>
                <a:cs typeface="Verdana"/>
              </a:rPr>
              <a:t>l</a:t>
            </a:r>
            <a:r>
              <a:rPr dirty="0" sz="2950" spc="40">
                <a:solidFill>
                  <a:srgbClr val="10466C"/>
                </a:solidFill>
                <a:latin typeface="Verdana"/>
                <a:cs typeface="Verdana"/>
              </a:rPr>
              <a:t>o</a:t>
            </a:r>
            <a:r>
              <a:rPr dirty="0" sz="2950" spc="-260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-125">
                <a:solidFill>
                  <a:srgbClr val="10466C"/>
                </a:solidFill>
                <a:latin typeface="Verdana"/>
                <a:cs typeface="Verdana"/>
              </a:rPr>
              <a:t>a</a:t>
            </a:r>
            <a:r>
              <a:rPr dirty="0" sz="2950" spc="65">
                <a:solidFill>
                  <a:srgbClr val="10466C"/>
                </a:solidFill>
                <a:latin typeface="Verdana"/>
                <a:cs typeface="Verdana"/>
              </a:rPr>
              <a:t>u</a:t>
            </a:r>
            <a:r>
              <a:rPr dirty="0" sz="2950" spc="-80">
                <a:solidFill>
                  <a:srgbClr val="10466C"/>
                </a:solidFill>
                <a:latin typeface="Verdana"/>
                <a:cs typeface="Verdana"/>
              </a:rPr>
              <a:t>t</a:t>
            </a:r>
            <a:r>
              <a:rPr dirty="0" sz="2950" spc="70">
                <a:solidFill>
                  <a:srgbClr val="10466C"/>
                </a:solidFill>
                <a:latin typeface="Verdana"/>
                <a:cs typeface="Verdana"/>
              </a:rPr>
              <a:t>o</a:t>
            </a:r>
            <a:r>
              <a:rPr dirty="0" sz="2950" spc="160">
                <a:solidFill>
                  <a:srgbClr val="10466C"/>
                </a:solidFill>
                <a:latin typeface="Verdana"/>
                <a:cs typeface="Verdana"/>
              </a:rPr>
              <a:t>m</a:t>
            </a:r>
            <a:r>
              <a:rPr dirty="0" sz="2950" spc="-5">
                <a:solidFill>
                  <a:srgbClr val="10466C"/>
                </a:solidFill>
                <a:latin typeface="Verdana"/>
                <a:cs typeface="Verdana"/>
              </a:rPr>
              <a:t>o</a:t>
            </a:r>
            <a:r>
              <a:rPr dirty="0" sz="2950" spc="-80">
                <a:solidFill>
                  <a:srgbClr val="10466C"/>
                </a:solidFill>
                <a:latin typeface="Verdana"/>
                <a:cs typeface="Verdana"/>
              </a:rPr>
              <a:t>t</a:t>
            </a:r>
            <a:r>
              <a:rPr dirty="0" sz="2950" spc="-60">
                <a:solidFill>
                  <a:srgbClr val="10466C"/>
                </a:solidFill>
                <a:latin typeface="Verdana"/>
                <a:cs typeface="Verdana"/>
              </a:rPr>
              <a:t>o</a:t>
            </a:r>
            <a:r>
              <a:rPr dirty="0" sz="2950">
                <a:solidFill>
                  <a:srgbClr val="10466C"/>
                </a:solidFill>
                <a:latin typeface="Verdana"/>
                <a:cs typeface="Verdana"/>
              </a:rPr>
              <a:t>r</a:t>
            </a:r>
            <a:r>
              <a:rPr dirty="0" sz="2950" spc="-260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114">
                <a:solidFill>
                  <a:srgbClr val="10466C"/>
                </a:solidFill>
                <a:latin typeface="Verdana"/>
                <a:cs typeface="Verdana"/>
              </a:rPr>
              <a:t>p</a:t>
            </a:r>
            <a:r>
              <a:rPr dirty="0" sz="2950" spc="-114">
                <a:solidFill>
                  <a:srgbClr val="10466C"/>
                </a:solidFill>
                <a:latin typeface="Verdana"/>
                <a:cs typeface="Verdana"/>
              </a:rPr>
              <a:t>a</a:t>
            </a:r>
            <a:r>
              <a:rPr dirty="0" sz="2950" spc="-120">
                <a:solidFill>
                  <a:srgbClr val="10466C"/>
                </a:solidFill>
                <a:latin typeface="Verdana"/>
                <a:cs typeface="Verdana"/>
              </a:rPr>
              <a:t>r</a:t>
            </a:r>
            <a:r>
              <a:rPr dirty="0" sz="2950" spc="-25">
                <a:solidFill>
                  <a:srgbClr val="10466C"/>
                </a:solidFill>
                <a:latin typeface="Verdana"/>
                <a:cs typeface="Verdana"/>
              </a:rPr>
              <a:t>a</a:t>
            </a:r>
            <a:r>
              <a:rPr dirty="0" sz="2950" spc="-260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-114">
                <a:solidFill>
                  <a:srgbClr val="10466C"/>
                </a:solidFill>
                <a:latin typeface="Verdana"/>
                <a:cs typeface="Verdana"/>
              </a:rPr>
              <a:t>s</a:t>
            </a:r>
            <a:r>
              <a:rPr dirty="0" sz="2950" spc="60">
                <a:solidFill>
                  <a:srgbClr val="10466C"/>
                </a:solidFill>
                <a:latin typeface="Verdana"/>
                <a:cs typeface="Verdana"/>
              </a:rPr>
              <a:t>o</a:t>
            </a:r>
            <a:r>
              <a:rPr dirty="0" sz="2950" spc="95">
                <a:solidFill>
                  <a:srgbClr val="10466C"/>
                </a:solidFill>
                <a:latin typeface="Verdana"/>
                <a:cs typeface="Verdana"/>
              </a:rPr>
              <a:t>p</a:t>
            </a:r>
            <a:r>
              <a:rPr dirty="0" sz="2950" spc="-60">
                <a:solidFill>
                  <a:srgbClr val="10466C"/>
                </a:solidFill>
                <a:latin typeface="Verdana"/>
                <a:cs typeface="Verdana"/>
              </a:rPr>
              <a:t>o</a:t>
            </a:r>
            <a:r>
              <a:rPr dirty="0" sz="2950" spc="30">
                <a:solidFill>
                  <a:srgbClr val="10466C"/>
                </a:solidFill>
                <a:latin typeface="Verdana"/>
                <a:cs typeface="Verdana"/>
              </a:rPr>
              <a:t>r</a:t>
            </a:r>
            <a:r>
              <a:rPr dirty="0" sz="2950" spc="-55">
                <a:solidFill>
                  <a:srgbClr val="10466C"/>
                </a:solidFill>
                <a:latin typeface="Verdana"/>
                <a:cs typeface="Verdana"/>
              </a:rPr>
              <a:t>t</a:t>
            </a:r>
            <a:r>
              <a:rPr dirty="0" sz="2950" spc="-80">
                <a:solidFill>
                  <a:srgbClr val="10466C"/>
                </a:solidFill>
                <a:latin typeface="Verdana"/>
                <a:cs typeface="Verdana"/>
              </a:rPr>
              <a:t>a</a:t>
            </a:r>
            <a:r>
              <a:rPr dirty="0" sz="2950" spc="-70">
                <a:solidFill>
                  <a:srgbClr val="10466C"/>
                </a:solidFill>
                <a:latin typeface="Verdana"/>
                <a:cs typeface="Verdana"/>
              </a:rPr>
              <a:t>r</a:t>
            </a:r>
            <a:r>
              <a:rPr dirty="0" sz="2950" spc="-260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-100">
                <a:solidFill>
                  <a:srgbClr val="10466C"/>
                </a:solidFill>
                <a:latin typeface="Verdana"/>
                <a:cs typeface="Verdana"/>
              </a:rPr>
              <a:t>y  </a:t>
            </a:r>
            <a:r>
              <a:rPr dirty="0" sz="2950" spc="-100">
                <a:solidFill>
                  <a:srgbClr val="10466C"/>
                </a:solidFill>
                <a:latin typeface="Verdana"/>
                <a:cs typeface="Verdana"/>
              </a:rPr>
              <a:t>arrastrar</a:t>
            </a:r>
            <a:r>
              <a:rPr dirty="0" sz="2950" spc="505">
                <a:solidFill>
                  <a:srgbClr val="10466C"/>
                </a:solidFill>
                <a:latin typeface="Verdana"/>
                <a:cs typeface="Verdana"/>
              </a:rPr>
              <a:t> </a:t>
            </a:r>
            <a:r>
              <a:rPr dirty="0" sz="2950" spc="-40">
                <a:solidFill>
                  <a:srgbClr val="10466C"/>
                </a:solidFill>
                <a:latin typeface="Verdana"/>
                <a:cs typeface="Verdana"/>
              </a:rPr>
              <a:t>remolques.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290027" y="1069268"/>
            <a:ext cx="15511780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545">
                <a:solidFill>
                  <a:srgbClr val="FFFFFF"/>
                </a:solidFill>
                <a:latin typeface="Verdana"/>
                <a:cs typeface="Verdana"/>
              </a:rPr>
              <a:t>NUE</a:t>
            </a:r>
            <a:r>
              <a:rPr dirty="0" sz="10700" spc="-9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0700" spc="-500">
                <a:solidFill>
                  <a:srgbClr val="FFFFFF"/>
                </a:solidFill>
                <a:latin typeface="Verdana"/>
                <a:cs typeface="Verdana"/>
              </a:rPr>
              <a:t>TRA</a:t>
            </a:r>
            <a:r>
              <a:rPr dirty="0" sz="10700" spc="-22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0700" spc="-9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0700" spc="-1210">
                <a:solidFill>
                  <a:srgbClr val="FFFFFF"/>
                </a:solidFill>
                <a:latin typeface="Verdana"/>
                <a:cs typeface="Verdana"/>
              </a:rPr>
              <a:t>UNI</a:t>
            </a:r>
            <a:r>
              <a:rPr dirty="0" sz="10700" spc="-409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0700" spc="-360">
                <a:solidFill>
                  <a:srgbClr val="FFFFFF"/>
                </a:solidFill>
                <a:latin typeface="Verdana"/>
                <a:cs typeface="Verdana"/>
              </a:rPr>
              <a:t>ADES</a:t>
            </a:r>
            <a:endParaRPr sz="107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041579" y="4705165"/>
            <a:ext cx="20955" cy="5864225"/>
          </a:xfrm>
          <a:custGeom>
            <a:avLst/>
            <a:gdLst/>
            <a:ahLst/>
            <a:cxnLst/>
            <a:rect l="l" t="t" r="r" b="b"/>
            <a:pathLst>
              <a:path w="20954" h="5864225">
                <a:moveTo>
                  <a:pt x="20941" y="0"/>
                </a:moveTo>
                <a:lnTo>
                  <a:pt x="0" y="0"/>
                </a:lnTo>
                <a:lnTo>
                  <a:pt x="0" y="5863695"/>
                </a:lnTo>
                <a:lnTo>
                  <a:pt x="20941" y="5863695"/>
                </a:lnTo>
                <a:lnTo>
                  <a:pt x="20941" y="0"/>
                </a:lnTo>
                <a:close/>
              </a:path>
            </a:pathLst>
          </a:custGeom>
          <a:solidFill>
            <a:srgbClr val="DDE1E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9255" y="5497214"/>
            <a:ext cx="6006518" cy="413243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0680303" y="4424650"/>
            <a:ext cx="702945" cy="670560"/>
            <a:chOff x="10680303" y="4424650"/>
            <a:chExt cx="702945" cy="670560"/>
          </a:xfrm>
        </p:grpSpPr>
        <p:sp>
          <p:nvSpPr>
            <p:cNvPr id="18" name="object 18"/>
            <p:cNvSpPr/>
            <p:nvPr/>
          </p:nvSpPr>
          <p:spPr>
            <a:xfrm>
              <a:off x="10680303" y="4519240"/>
              <a:ext cx="575945" cy="575945"/>
            </a:xfrm>
            <a:custGeom>
              <a:avLst/>
              <a:gdLst/>
              <a:ahLst/>
              <a:cxnLst/>
              <a:rect l="l" t="t" r="r" b="b"/>
              <a:pathLst>
                <a:path w="575945" h="575945">
                  <a:moveTo>
                    <a:pt x="287949" y="0"/>
                  </a:moveTo>
                  <a:lnTo>
                    <a:pt x="241242" y="3768"/>
                  </a:lnTo>
                  <a:lnTo>
                    <a:pt x="196934" y="14679"/>
                  </a:lnTo>
                  <a:lnTo>
                    <a:pt x="155619" y="32140"/>
                  </a:lnTo>
                  <a:lnTo>
                    <a:pt x="117889" y="55557"/>
                  </a:lnTo>
                  <a:lnTo>
                    <a:pt x="84337" y="84337"/>
                  </a:lnTo>
                  <a:lnTo>
                    <a:pt x="55557" y="117889"/>
                  </a:lnTo>
                  <a:lnTo>
                    <a:pt x="32140" y="155619"/>
                  </a:lnTo>
                  <a:lnTo>
                    <a:pt x="14679" y="196934"/>
                  </a:lnTo>
                  <a:lnTo>
                    <a:pt x="3768" y="241242"/>
                  </a:lnTo>
                  <a:lnTo>
                    <a:pt x="0" y="287949"/>
                  </a:lnTo>
                  <a:lnTo>
                    <a:pt x="3768" y="334654"/>
                  </a:lnTo>
                  <a:lnTo>
                    <a:pt x="14679" y="378960"/>
                  </a:lnTo>
                  <a:lnTo>
                    <a:pt x="32140" y="420274"/>
                  </a:lnTo>
                  <a:lnTo>
                    <a:pt x="55557" y="458004"/>
                  </a:lnTo>
                  <a:lnTo>
                    <a:pt x="84337" y="491557"/>
                  </a:lnTo>
                  <a:lnTo>
                    <a:pt x="117889" y="520338"/>
                  </a:lnTo>
                  <a:lnTo>
                    <a:pt x="155619" y="543756"/>
                  </a:lnTo>
                  <a:lnTo>
                    <a:pt x="196934" y="561218"/>
                  </a:lnTo>
                  <a:lnTo>
                    <a:pt x="241242" y="572129"/>
                  </a:lnTo>
                  <a:lnTo>
                    <a:pt x="287949" y="575898"/>
                  </a:lnTo>
                  <a:lnTo>
                    <a:pt x="334656" y="572129"/>
                  </a:lnTo>
                  <a:lnTo>
                    <a:pt x="378964" y="561218"/>
                  </a:lnTo>
                  <a:lnTo>
                    <a:pt x="420279" y="543756"/>
                  </a:lnTo>
                  <a:lnTo>
                    <a:pt x="458009" y="520338"/>
                  </a:lnTo>
                  <a:lnTo>
                    <a:pt x="491560" y="491557"/>
                  </a:lnTo>
                  <a:lnTo>
                    <a:pt x="520341" y="458004"/>
                  </a:lnTo>
                  <a:lnTo>
                    <a:pt x="543758" y="420274"/>
                  </a:lnTo>
                  <a:lnTo>
                    <a:pt x="561219" y="378960"/>
                  </a:lnTo>
                  <a:lnTo>
                    <a:pt x="572129" y="334654"/>
                  </a:lnTo>
                  <a:lnTo>
                    <a:pt x="575898" y="287949"/>
                  </a:lnTo>
                  <a:lnTo>
                    <a:pt x="572129" y="241242"/>
                  </a:lnTo>
                  <a:lnTo>
                    <a:pt x="561219" y="196934"/>
                  </a:lnTo>
                  <a:lnTo>
                    <a:pt x="543758" y="155619"/>
                  </a:lnTo>
                  <a:lnTo>
                    <a:pt x="520341" y="117889"/>
                  </a:lnTo>
                  <a:lnTo>
                    <a:pt x="491560" y="84337"/>
                  </a:lnTo>
                  <a:lnTo>
                    <a:pt x="458009" y="55557"/>
                  </a:lnTo>
                  <a:lnTo>
                    <a:pt x="420279" y="32140"/>
                  </a:lnTo>
                  <a:lnTo>
                    <a:pt x="378964" y="14679"/>
                  </a:lnTo>
                  <a:lnTo>
                    <a:pt x="334656" y="3768"/>
                  </a:lnTo>
                  <a:lnTo>
                    <a:pt x="287949" y="0"/>
                  </a:lnTo>
                  <a:close/>
                </a:path>
              </a:pathLst>
            </a:custGeom>
            <a:solidFill>
              <a:srgbClr val="DDE1E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753645" y="4424650"/>
              <a:ext cx="629285" cy="561340"/>
            </a:xfrm>
            <a:custGeom>
              <a:avLst/>
              <a:gdLst/>
              <a:ahLst/>
              <a:cxnLst/>
              <a:rect l="l" t="t" r="r" b="b"/>
              <a:pathLst>
                <a:path w="629284" h="561339">
                  <a:moveTo>
                    <a:pt x="596945" y="0"/>
                  </a:moveTo>
                  <a:lnTo>
                    <a:pt x="542336" y="36231"/>
                  </a:lnTo>
                  <a:lnTo>
                    <a:pt x="491033" y="73642"/>
                  </a:lnTo>
                  <a:lnTo>
                    <a:pt x="443204" y="111549"/>
                  </a:lnTo>
                  <a:lnTo>
                    <a:pt x="399017" y="149267"/>
                  </a:lnTo>
                  <a:lnTo>
                    <a:pt x="358638" y="186116"/>
                  </a:lnTo>
                  <a:lnTo>
                    <a:pt x="322234" y="221410"/>
                  </a:lnTo>
                  <a:lnTo>
                    <a:pt x="289973" y="254467"/>
                  </a:lnTo>
                  <a:lnTo>
                    <a:pt x="262023" y="284603"/>
                  </a:lnTo>
                  <a:lnTo>
                    <a:pt x="219721" y="333382"/>
                  </a:lnTo>
                  <a:lnTo>
                    <a:pt x="78950" y="220035"/>
                  </a:lnTo>
                  <a:lnTo>
                    <a:pt x="64751" y="229490"/>
                  </a:lnTo>
                  <a:lnTo>
                    <a:pt x="37303" y="253151"/>
                  </a:lnTo>
                  <a:lnTo>
                    <a:pt x="10941" y="277744"/>
                  </a:lnTo>
                  <a:lnTo>
                    <a:pt x="0" y="289991"/>
                  </a:lnTo>
                  <a:lnTo>
                    <a:pt x="256369" y="557888"/>
                  </a:lnTo>
                  <a:lnTo>
                    <a:pt x="258264" y="560087"/>
                  </a:lnTo>
                  <a:lnTo>
                    <a:pt x="260861" y="561082"/>
                  </a:lnTo>
                  <a:lnTo>
                    <a:pt x="264955" y="561082"/>
                  </a:lnTo>
                  <a:lnTo>
                    <a:pt x="268976" y="560129"/>
                  </a:lnTo>
                  <a:lnTo>
                    <a:pt x="271834" y="557805"/>
                  </a:lnTo>
                  <a:lnTo>
                    <a:pt x="273091" y="554360"/>
                  </a:lnTo>
                  <a:lnTo>
                    <a:pt x="285363" y="524859"/>
                  </a:lnTo>
                  <a:lnTo>
                    <a:pt x="320995" y="453537"/>
                  </a:lnTo>
                  <a:lnTo>
                    <a:pt x="343958" y="412974"/>
                  </a:lnTo>
                  <a:lnTo>
                    <a:pt x="370087" y="369981"/>
                  </a:lnTo>
                  <a:lnTo>
                    <a:pt x="399182" y="325186"/>
                  </a:lnTo>
                  <a:lnTo>
                    <a:pt x="431046" y="279219"/>
                  </a:lnTo>
                  <a:lnTo>
                    <a:pt x="465479" y="232709"/>
                  </a:lnTo>
                  <a:lnTo>
                    <a:pt x="502282" y="186284"/>
                  </a:lnTo>
                  <a:lnTo>
                    <a:pt x="541256" y="140573"/>
                  </a:lnTo>
                  <a:lnTo>
                    <a:pt x="582203" y="96205"/>
                  </a:lnTo>
                  <a:lnTo>
                    <a:pt x="628022" y="50804"/>
                  </a:lnTo>
                  <a:lnTo>
                    <a:pt x="629111" y="46061"/>
                  </a:lnTo>
                  <a:lnTo>
                    <a:pt x="627394" y="41977"/>
                  </a:lnTo>
                  <a:lnTo>
                    <a:pt x="613127" y="20360"/>
                  </a:lnTo>
                  <a:lnTo>
                    <a:pt x="602792" y="5864"/>
                  </a:lnTo>
                  <a:lnTo>
                    <a:pt x="596945" y="0"/>
                  </a:lnTo>
                  <a:close/>
                </a:path>
              </a:pathLst>
            </a:custGeom>
            <a:solidFill>
              <a:srgbClr val="10466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1626736" y="4485475"/>
            <a:ext cx="450977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85" b="1">
                <a:solidFill>
                  <a:srgbClr val="FFC21E"/>
                </a:solidFill>
                <a:latin typeface="Verdana"/>
                <a:cs typeface="Verdana"/>
              </a:rPr>
              <a:t>TRACTOCAMIÓN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91"/>
            <a:ext cx="1885314" cy="11305540"/>
          </a:xfrm>
          <a:custGeom>
            <a:avLst/>
            <a:gdLst/>
            <a:ahLst/>
            <a:cxnLst/>
            <a:rect l="l" t="t" r="r" b="b"/>
            <a:pathLst>
              <a:path w="1885314" h="11305540">
                <a:moveTo>
                  <a:pt x="1884759" y="0"/>
                </a:moveTo>
                <a:lnTo>
                  <a:pt x="0" y="0"/>
                </a:lnTo>
                <a:lnTo>
                  <a:pt x="0" y="11304964"/>
                </a:lnTo>
                <a:lnTo>
                  <a:pt x="1884759" y="11304964"/>
                </a:lnTo>
                <a:lnTo>
                  <a:pt x="1884759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309115" y="1374031"/>
            <a:ext cx="13086080" cy="8747760"/>
            <a:chOff x="2309115" y="1374031"/>
            <a:chExt cx="13086080" cy="8747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9115" y="1525908"/>
              <a:ext cx="13085703" cy="85954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3341" y="1764512"/>
              <a:ext cx="390540" cy="264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0383" y="1374031"/>
              <a:ext cx="299938" cy="2031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3198" y="3241031"/>
              <a:ext cx="299950" cy="2031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2477" y="4470733"/>
              <a:ext cx="299965" cy="2031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6007" y="4982152"/>
              <a:ext cx="389930" cy="2640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4342" y="6168974"/>
              <a:ext cx="300420" cy="2031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3413" y="3683919"/>
              <a:ext cx="389970" cy="2640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37838" y="7418988"/>
              <a:ext cx="299941" cy="2031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9141" y="7075690"/>
              <a:ext cx="299937" cy="2031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20095" y="7410203"/>
              <a:ext cx="389963" cy="2640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18238" y="7748800"/>
              <a:ext cx="299930" cy="2031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28367" y="8046236"/>
              <a:ext cx="300381" cy="2031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47583" y="7200712"/>
              <a:ext cx="1291342" cy="4945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34709" y="7924240"/>
              <a:ext cx="842560" cy="37549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759680" y="7178621"/>
            <a:ext cx="1677670" cy="1048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95"/>
              </a:spcBef>
            </a:pPr>
            <a:r>
              <a:rPr dirty="0" sz="2600" spc="-270" b="1">
                <a:solidFill>
                  <a:srgbClr val="0F456B"/>
                </a:solidFill>
                <a:latin typeface="Tahoma"/>
                <a:cs typeface="Tahoma"/>
              </a:rPr>
              <a:t>MÉXICO</a:t>
            </a: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dirty="0" sz="1850" spc="-275" b="1">
                <a:solidFill>
                  <a:srgbClr val="0F456B"/>
                </a:solidFill>
                <a:latin typeface="Tahoma"/>
                <a:cs typeface="Tahoma"/>
              </a:rPr>
              <a:t>PUEBLA</a:t>
            </a:r>
            <a:endParaRPr sz="185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225277" y="4306633"/>
            <a:ext cx="1007424" cy="38464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250772" y="4308463"/>
            <a:ext cx="91440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325" b="1">
                <a:solidFill>
                  <a:srgbClr val="0F456B"/>
                </a:solidFill>
                <a:latin typeface="Tahoma"/>
                <a:cs typeface="Tahoma"/>
              </a:rPr>
              <a:t>TORREÓN</a:t>
            </a:r>
            <a:endParaRPr sz="185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428484" y="7255664"/>
            <a:ext cx="1492832" cy="37549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455404" y="7251432"/>
            <a:ext cx="139827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380" b="1">
                <a:solidFill>
                  <a:srgbClr val="0F456B"/>
                </a:solidFill>
                <a:latin typeface="Tahoma"/>
                <a:cs typeface="Tahoma"/>
              </a:rPr>
              <a:t>G</a:t>
            </a:r>
            <a:r>
              <a:rPr dirty="0" sz="1850" spc="-355" b="1">
                <a:solidFill>
                  <a:srgbClr val="0F456B"/>
                </a:solidFill>
                <a:latin typeface="Tahoma"/>
                <a:cs typeface="Tahoma"/>
              </a:rPr>
              <a:t>U</a:t>
            </a:r>
            <a:r>
              <a:rPr dirty="0" sz="1850" spc="-315" b="1">
                <a:solidFill>
                  <a:srgbClr val="0F456B"/>
                </a:solidFill>
                <a:latin typeface="Tahoma"/>
                <a:cs typeface="Tahoma"/>
              </a:rPr>
              <a:t>A</a:t>
            </a:r>
            <a:r>
              <a:rPr dirty="0" sz="1850" spc="-370" b="1">
                <a:solidFill>
                  <a:srgbClr val="0F456B"/>
                </a:solidFill>
                <a:latin typeface="Tahoma"/>
                <a:cs typeface="Tahoma"/>
              </a:rPr>
              <a:t>D</a:t>
            </a:r>
            <a:r>
              <a:rPr dirty="0" sz="1850" spc="-285" b="1">
                <a:solidFill>
                  <a:srgbClr val="0F456B"/>
                </a:solidFill>
                <a:latin typeface="Tahoma"/>
                <a:cs typeface="Tahoma"/>
              </a:rPr>
              <a:t>A</a:t>
            </a:r>
            <a:r>
              <a:rPr dirty="0" sz="1850" spc="-215" b="1">
                <a:solidFill>
                  <a:srgbClr val="0F456B"/>
                </a:solidFill>
                <a:latin typeface="Tahoma"/>
                <a:cs typeface="Tahoma"/>
              </a:rPr>
              <a:t>L</a:t>
            </a:r>
            <a:r>
              <a:rPr dirty="0" sz="1850" spc="-300" b="1">
                <a:solidFill>
                  <a:srgbClr val="0F456B"/>
                </a:solidFill>
                <a:latin typeface="Tahoma"/>
                <a:cs typeface="Tahoma"/>
              </a:rPr>
              <a:t>A</a:t>
            </a:r>
            <a:r>
              <a:rPr dirty="0" sz="1850" spc="20" b="1">
                <a:solidFill>
                  <a:srgbClr val="0F456B"/>
                </a:solidFill>
                <a:latin typeface="Tahoma"/>
                <a:cs typeface="Tahoma"/>
              </a:rPr>
              <a:t>J</a:t>
            </a:r>
            <a:r>
              <a:rPr dirty="0" sz="1850" spc="-285" b="1">
                <a:solidFill>
                  <a:srgbClr val="0F456B"/>
                </a:solidFill>
                <a:latin typeface="Tahoma"/>
                <a:cs typeface="Tahoma"/>
              </a:rPr>
              <a:t>A</a:t>
            </a:r>
            <a:r>
              <a:rPr dirty="0" sz="1850" spc="-270" b="1">
                <a:solidFill>
                  <a:srgbClr val="0F456B"/>
                </a:solidFill>
                <a:latin typeface="Tahoma"/>
                <a:cs typeface="Tahoma"/>
              </a:rPr>
              <a:t>R</a:t>
            </a:r>
            <a:r>
              <a:rPr dirty="0" sz="1850" spc="-290" b="1">
                <a:solidFill>
                  <a:srgbClr val="0F456B"/>
                </a:solidFill>
                <a:latin typeface="Tahoma"/>
                <a:cs typeface="Tahoma"/>
              </a:rPr>
              <a:t>A</a:t>
            </a:r>
            <a:endParaRPr sz="185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24537" y="1559072"/>
            <a:ext cx="1300498" cy="48538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134001" y="1532940"/>
            <a:ext cx="119443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 spc="235" b="1">
                <a:solidFill>
                  <a:srgbClr val="0F456B"/>
                </a:solidFill>
                <a:latin typeface="Tahoma"/>
                <a:cs typeface="Tahoma"/>
              </a:rPr>
              <a:t>J</a:t>
            </a:r>
            <a:r>
              <a:rPr dirty="0" sz="2600" spc="-285" b="1">
                <a:solidFill>
                  <a:srgbClr val="0F456B"/>
                </a:solidFill>
                <a:latin typeface="Tahoma"/>
                <a:cs typeface="Tahoma"/>
              </a:rPr>
              <a:t>U</a:t>
            </a:r>
            <a:r>
              <a:rPr dirty="0" sz="2600" spc="-210" b="1">
                <a:solidFill>
                  <a:srgbClr val="0F456B"/>
                </a:solidFill>
                <a:latin typeface="Tahoma"/>
                <a:cs typeface="Tahoma"/>
              </a:rPr>
              <a:t>Á</a:t>
            </a:r>
            <a:r>
              <a:rPr dirty="0" sz="2600" spc="-225" b="1">
                <a:solidFill>
                  <a:srgbClr val="0F456B"/>
                </a:solidFill>
                <a:latin typeface="Tahoma"/>
                <a:cs typeface="Tahoma"/>
              </a:rPr>
              <a:t>R</a:t>
            </a:r>
            <a:r>
              <a:rPr dirty="0" sz="2600" spc="-160" b="1">
                <a:solidFill>
                  <a:srgbClr val="0F456B"/>
                </a:solidFill>
                <a:latin typeface="Tahoma"/>
                <a:cs typeface="Tahoma"/>
              </a:rPr>
              <a:t>E</a:t>
            </a:r>
            <a:r>
              <a:rPr dirty="0" sz="2600" spc="-290" b="1">
                <a:solidFill>
                  <a:srgbClr val="0F456B"/>
                </a:solidFill>
                <a:latin typeface="Tahoma"/>
                <a:cs typeface="Tahoma"/>
              </a:rPr>
              <a:t>Z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04957" y="3088544"/>
            <a:ext cx="1208923" cy="37549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30200" y="3082636"/>
            <a:ext cx="111379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250" b="1">
                <a:solidFill>
                  <a:srgbClr val="0F456B"/>
                </a:solidFill>
                <a:latin typeface="Tahoma"/>
                <a:cs typeface="Tahoma"/>
              </a:rPr>
              <a:t>C</a:t>
            </a:r>
            <a:r>
              <a:rPr dirty="0" sz="1850" spc="-375" b="1">
                <a:solidFill>
                  <a:srgbClr val="0F456B"/>
                </a:solidFill>
                <a:latin typeface="Tahoma"/>
                <a:cs typeface="Tahoma"/>
              </a:rPr>
              <a:t>H</a:t>
            </a:r>
            <a:r>
              <a:rPr dirty="0" sz="1850" spc="-420" b="1">
                <a:solidFill>
                  <a:srgbClr val="0F456B"/>
                </a:solidFill>
                <a:latin typeface="Tahoma"/>
                <a:cs typeface="Tahoma"/>
              </a:rPr>
              <a:t>I</a:t>
            </a:r>
            <a:r>
              <a:rPr dirty="0" sz="1850" spc="-375" b="1">
                <a:solidFill>
                  <a:srgbClr val="0F456B"/>
                </a:solidFill>
                <a:latin typeface="Tahoma"/>
                <a:cs typeface="Tahoma"/>
              </a:rPr>
              <a:t>H</a:t>
            </a:r>
            <a:r>
              <a:rPr dirty="0" sz="1850" spc="-350" b="1">
                <a:solidFill>
                  <a:srgbClr val="0F456B"/>
                </a:solidFill>
                <a:latin typeface="Tahoma"/>
                <a:cs typeface="Tahoma"/>
              </a:rPr>
              <a:t>U</a:t>
            </a:r>
            <a:r>
              <a:rPr dirty="0" sz="1850" spc="-295" b="1">
                <a:solidFill>
                  <a:srgbClr val="0F456B"/>
                </a:solidFill>
                <a:latin typeface="Tahoma"/>
                <a:cs typeface="Tahoma"/>
              </a:rPr>
              <a:t>A</a:t>
            </a:r>
            <a:r>
              <a:rPr dirty="0" sz="1850" spc="-375" b="1">
                <a:solidFill>
                  <a:srgbClr val="0F456B"/>
                </a:solidFill>
                <a:latin typeface="Tahoma"/>
                <a:cs typeface="Tahoma"/>
              </a:rPr>
              <a:t>H</a:t>
            </a:r>
            <a:r>
              <a:rPr dirty="0" sz="1850" spc="-335" b="1">
                <a:solidFill>
                  <a:srgbClr val="0F456B"/>
                </a:solidFill>
                <a:latin typeface="Tahoma"/>
                <a:cs typeface="Tahoma"/>
              </a:rPr>
              <a:t>UA</a:t>
            </a:r>
            <a:endParaRPr sz="185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406178" y="1211052"/>
            <a:ext cx="3665220" cy="825500"/>
            <a:chOff x="3406178" y="1211052"/>
            <a:chExt cx="3665220" cy="825500"/>
          </a:xfrm>
        </p:grpSpPr>
        <p:sp>
          <p:nvSpPr>
            <p:cNvPr id="29" name="object 29"/>
            <p:cNvSpPr/>
            <p:nvPr/>
          </p:nvSpPr>
          <p:spPr>
            <a:xfrm>
              <a:off x="6748460" y="1570868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5" h="283844">
                  <a:moveTo>
                    <a:pt x="141754" y="0"/>
                  </a:moveTo>
                  <a:lnTo>
                    <a:pt x="96968" y="7229"/>
                  </a:lnTo>
                  <a:lnTo>
                    <a:pt x="58058" y="27360"/>
                  </a:lnTo>
                  <a:lnTo>
                    <a:pt x="27365" y="58058"/>
                  </a:lnTo>
                  <a:lnTo>
                    <a:pt x="7231" y="96988"/>
                  </a:lnTo>
                  <a:lnTo>
                    <a:pt x="0" y="141817"/>
                  </a:lnTo>
                  <a:lnTo>
                    <a:pt x="7231" y="186611"/>
                  </a:lnTo>
                  <a:lnTo>
                    <a:pt x="27365" y="225529"/>
                  </a:lnTo>
                  <a:lnTo>
                    <a:pt x="58058" y="256230"/>
                  </a:lnTo>
                  <a:lnTo>
                    <a:pt x="96968" y="276370"/>
                  </a:lnTo>
                  <a:lnTo>
                    <a:pt x="141754" y="283603"/>
                  </a:lnTo>
                  <a:lnTo>
                    <a:pt x="186611" y="276370"/>
                  </a:lnTo>
                  <a:lnTo>
                    <a:pt x="225546" y="256230"/>
                  </a:lnTo>
                  <a:lnTo>
                    <a:pt x="256233" y="225529"/>
                  </a:lnTo>
                  <a:lnTo>
                    <a:pt x="276350" y="186611"/>
                  </a:lnTo>
                  <a:lnTo>
                    <a:pt x="283572" y="141817"/>
                  </a:lnTo>
                  <a:lnTo>
                    <a:pt x="276350" y="96988"/>
                  </a:lnTo>
                  <a:lnTo>
                    <a:pt x="256233" y="58058"/>
                  </a:lnTo>
                  <a:lnTo>
                    <a:pt x="225546" y="27360"/>
                  </a:lnTo>
                  <a:lnTo>
                    <a:pt x="186611" y="7229"/>
                  </a:lnTo>
                  <a:lnTo>
                    <a:pt x="1417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709592" y="1531351"/>
              <a:ext cx="361950" cy="505459"/>
            </a:xfrm>
            <a:custGeom>
              <a:avLst/>
              <a:gdLst/>
              <a:ahLst/>
              <a:cxnLst/>
              <a:rect l="l" t="t" r="r" b="b"/>
              <a:pathLst>
                <a:path w="361950" h="505460">
                  <a:moveTo>
                    <a:pt x="180622" y="0"/>
                  </a:moveTo>
                  <a:lnTo>
                    <a:pt x="132608" y="6456"/>
                  </a:lnTo>
                  <a:lnTo>
                    <a:pt x="89456" y="24674"/>
                  </a:lnTo>
                  <a:lnTo>
                    <a:pt x="52897" y="52927"/>
                  </a:lnTo>
                  <a:lnTo>
                    <a:pt x="24655" y="89489"/>
                  </a:lnTo>
                  <a:lnTo>
                    <a:pt x="6451" y="132633"/>
                  </a:lnTo>
                  <a:lnTo>
                    <a:pt x="0" y="180633"/>
                  </a:lnTo>
                  <a:lnTo>
                    <a:pt x="583" y="195119"/>
                  </a:lnTo>
                  <a:lnTo>
                    <a:pt x="8858" y="236453"/>
                  </a:lnTo>
                  <a:lnTo>
                    <a:pt x="39327" y="297457"/>
                  </a:lnTo>
                  <a:lnTo>
                    <a:pt x="93872" y="387594"/>
                  </a:lnTo>
                  <a:lnTo>
                    <a:pt x="146017" y="469255"/>
                  </a:lnTo>
                  <a:lnTo>
                    <a:pt x="169282" y="504832"/>
                  </a:lnTo>
                  <a:lnTo>
                    <a:pt x="260262" y="393560"/>
                  </a:lnTo>
                  <a:lnTo>
                    <a:pt x="309387" y="329292"/>
                  </a:lnTo>
                  <a:lnTo>
                    <a:pt x="312964" y="323121"/>
                  </a:lnTo>
                  <a:lnTo>
                    <a:pt x="180622" y="323121"/>
                  </a:lnTo>
                  <a:lnTo>
                    <a:pt x="135836" y="315887"/>
                  </a:lnTo>
                  <a:lnTo>
                    <a:pt x="96926" y="295747"/>
                  </a:lnTo>
                  <a:lnTo>
                    <a:pt x="66232" y="265047"/>
                  </a:lnTo>
                  <a:lnTo>
                    <a:pt x="46099" y="226128"/>
                  </a:lnTo>
                  <a:lnTo>
                    <a:pt x="38867" y="181334"/>
                  </a:lnTo>
                  <a:lnTo>
                    <a:pt x="46099" y="136506"/>
                  </a:lnTo>
                  <a:lnTo>
                    <a:pt x="66232" y="97575"/>
                  </a:lnTo>
                  <a:lnTo>
                    <a:pt x="96926" y="66877"/>
                  </a:lnTo>
                  <a:lnTo>
                    <a:pt x="135836" y="46746"/>
                  </a:lnTo>
                  <a:lnTo>
                    <a:pt x="180622" y="39517"/>
                  </a:lnTo>
                  <a:lnTo>
                    <a:pt x="291075" y="39517"/>
                  </a:lnTo>
                  <a:lnTo>
                    <a:pt x="271819" y="24658"/>
                  </a:lnTo>
                  <a:lnTo>
                    <a:pt x="228642" y="6451"/>
                  </a:lnTo>
                  <a:lnTo>
                    <a:pt x="180622" y="0"/>
                  </a:lnTo>
                  <a:close/>
                </a:path>
                <a:path w="361950" h="505460">
                  <a:moveTo>
                    <a:pt x="291075" y="39517"/>
                  </a:moveTo>
                  <a:lnTo>
                    <a:pt x="180622" y="39517"/>
                  </a:lnTo>
                  <a:lnTo>
                    <a:pt x="225479" y="46746"/>
                  </a:lnTo>
                  <a:lnTo>
                    <a:pt x="264413" y="66877"/>
                  </a:lnTo>
                  <a:lnTo>
                    <a:pt x="295101" y="97575"/>
                  </a:lnTo>
                  <a:lnTo>
                    <a:pt x="315218" y="136506"/>
                  </a:lnTo>
                  <a:lnTo>
                    <a:pt x="322440" y="181334"/>
                  </a:lnTo>
                  <a:lnTo>
                    <a:pt x="315218" y="226128"/>
                  </a:lnTo>
                  <a:lnTo>
                    <a:pt x="295101" y="265047"/>
                  </a:lnTo>
                  <a:lnTo>
                    <a:pt x="264413" y="295747"/>
                  </a:lnTo>
                  <a:lnTo>
                    <a:pt x="225479" y="315887"/>
                  </a:lnTo>
                  <a:lnTo>
                    <a:pt x="180622" y="323121"/>
                  </a:lnTo>
                  <a:lnTo>
                    <a:pt x="312964" y="323121"/>
                  </a:lnTo>
                  <a:lnTo>
                    <a:pt x="333576" y="287568"/>
                  </a:lnTo>
                  <a:lnTo>
                    <a:pt x="349748" y="243929"/>
                  </a:lnTo>
                  <a:lnTo>
                    <a:pt x="360627" y="197175"/>
                  </a:lnTo>
                  <a:lnTo>
                    <a:pt x="361413" y="180633"/>
                  </a:lnTo>
                  <a:lnTo>
                    <a:pt x="354922" y="132608"/>
                  </a:lnTo>
                  <a:lnTo>
                    <a:pt x="336677" y="89457"/>
                  </a:lnTo>
                  <a:lnTo>
                    <a:pt x="308402" y="52900"/>
                  </a:lnTo>
                  <a:lnTo>
                    <a:pt x="291075" y="39517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13227" y="1625563"/>
              <a:ext cx="154110" cy="1904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06178" y="1211052"/>
              <a:ext cx="934158" cy="37548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433693" y="1203807"/>
            <a:ext cx="838835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275" b="1">
                <a:solidFill>
                  <a:srgbClr val="0F456B"/>
                </a:solidFill>
                <a:latin typeface="Tahoma"/>
                <a:cs typeface="Tahoma"/>
              </a:rPr>
              <a:t>TIJUANA</a:t>
            </a:r>
            <a:endParaRPr sz="185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124717" y="1194669"/>
            <a:ext cx="8927465" cy="4064635"/>
            <a:chOff x="3124717" y="1194669"/>
            <a:chExt cx="8927465" cy="4064635"/>
          </a:xfrm>
        </p:grpSpPr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54611" y="1225076"/>
              <a:ext cx="218160" cy="21812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124717" y="1194669"/>
              <a:ext cx="278130" cy="388620"/>
            </a:xfrm>
            <a:custGeom>
              <a:avLst/>
              <a:gdLst/>
              <a:ahLst/>
              <a:cxnLst/>
              <a:rect l="l" t="t" r="r" b="b"/>
              <a:pathLst>
                <a:path w="278129" h="388619">
                  <a:moveTo>
                    <a:pt x="138948" y="0"/>
                  </a:moveTo>
                  <a:lnTo>
                    <a:pt x="95029" y="7086"/>
                  </a:lnTo>
                  <a:lnTo>
                    <a:pt x="56882" y="26817"/>
                  </a:lnTo>
                  <a:lnTo>
                    <a:pt x="26803" y="56900"/>
                  </a:lnTo>
                  <a:lnTo>
                    <a:pt x="7082" y="95041"/>
                  </a:lnTo>
                  <a:lnTo>
                    <a:pt x="0" y="138948"/>
                  </a:lnTo>
                  <a:lnTo>
                    <a:pt x="449" y="150087"/>
                  </a:lnTo>
                  <a:lnTo>
                    <a:pt x="30251" y="228794"/>
                  </a:lnTo>
                  <a:lnTo>
                    <a:pt x="72215" y="298137"/>
                  </a:lnTo>
                  <a:lnTo>
                    <a:pt x="112329" y="360962"/>
                  </a:lnTo>
                  <a:lnTo>
                    <a:pt x="130226" y="388333"/>
                  </a:lnTo>
                  <a:lnTo>
                    <a:pt x="200211" y="302727"/>
                  </a:lnTo>
                  <a:lnTo>
                    <a:pt x="238000" y="253285"/>
                  </a:lnTo>
                  <a:lnTo>
                    <a:pt x="240753" y="248536"/>
                  </a:lnTo>
                  <a:lnTo>
                    <a:pt x="138948" y="248536"/>
                  </a:lnTo>
                  <a:lnTo>
                    <a:pt x="96513" y="239959"/>
                  </a:lnTo>
                  <a:lnTo>
                    <a:pt x="61847" y="216577"/>
                  </a:lnTo>
                  <a:lnTo>
                    <a:pt x="38468" y="181913"/>
                  </a:lnTo>
                  <a:lnTo>
                    <a:pt x="29894" y="139493"/>
                  </a:lnTo>
                  <a:lnTo>
                    <a:pt x="38468" y="97017"/>
                  </a:lnTo>
                  <a:lnTo>
                    <a:pt x="61847" y="62344"/>
                  </a:lnTo>
                  <a:lnTo>
                    <a:pt x="96513" y="38975"/>
                  </a:lnTo>
                  <a:lnTo>
                    <a:pt x="138948" y="30407"/>
                  </a:lnTo>
                  <a:lnTo>
                    <a:pt x="224663" y="30407"/>
                  </a:lnTo>
                  <a:lnTo>
                    <a:pt x="221037" y="26799"/>
                  </a:lnTo>
                  <a:lnTo>
                    <a:pt x="182869" y="7080"/>
                  </a:lnTo>
                  <a:lnTo>
                    <a:pt x="138948" y="0"/>
                  </a:lnTo>
                  <a:close/>
                </a:path>
                <a:path w="278129" h="388619">
                  <a:moveTo>
                    <a:pt x="224663" y="30407"/>
                  </a:moveTo>
                  <a:lnTo>
                    <a:pt x="138948" y="30407"/>
                  </a:lnTo>
                  <a:lnTo>
                    <a:pt x="181440" y="38975"/>
                  </a:lnTo>
                  <a:lnTo>
                    <a:pt x="216119" y="62344"/>
                  </a:lnTo>
                  <a:lnTo>
                    <a:pt x="239488" y="97017"/>
                  </a:lnTo>
                  <a:lnTo>
                    <a:pt x="248055" y="139493"/>
                  </a:lnTo>
                  <a:lnTo>
                    <a:pt x="239488" y="181913"/>
                  </a:lnTo>
                  <a:lnTo>
                    <a:pt x="216119" y="216577"/>
                  </a:lnTo>
                  <a:lnTo>
                    <a:pt x="181440" y="239959"/>
                  </a:lnTo>
                  <a:lnTo>
                    <a:pt x="138948" y="248536"/>
                  </a:lnTo>
                  <a:lnTo>
                    <a:pt x="240753" y="248536"/>
                  </a:lnTo>
                  <a:lnTo>
                    <a:pt x="269049" y="187627"/>
                  </a:lnTo>
                  <a:lnTo>
                    <a:pt x="278012" y="138948"/>
                  </a:lnTo>
                  <a:lnTo>
                    <a:pt x="270892" y="95017"/>
                  </a:lnTo>
                  <a:lnTo>
                    <a:pt x="251137" y="56872"/>
                  </a:lnTo>
                  <a:lnTo>
                    <a:pt x="224663" y="30407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04436" y="1267144"/>
              <a:ext cx="118540" cy="1464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77432" y="3092062"/>
              <a:ext cx="218171" cy="21813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947548" y="3061665"/>
              <a:ext cx="278130" cy="388620"/>
            </a:xfrm>
            <a:custGeom>
              <a:avLst/>
              <a:gdLst/>
              <a:ahLst/>
              <a:cxnLst/>
              <a:rect l="l" t="t" r="r" b="b"/>
              <a:pathLst>
                <a:path w="278129" h="388620">
                  <a:moveTo>
                    <a:pt x="138948" y="0"/>
                  </a:moveTo>
                  <a:lnTo>
                    <a:pt x="95031" y="7087"/>
                  </a:lnTo>
                  <a:lnTo>
                    <a:pt x="56883" y="26821"/>
                  </a:lnTo>
                  <a:lnTo>
                    <a:pt x="26804" y="56906"/>
                  </a:lnTo>
                  <a:lnTo>
                    <a:pt x="7082" y="95050"/>
                  </a:lnTo>
                  <a:lnTo>
                    <a:pt x="0" y="138959"/>
                  </a:lnTo>
                  <a:lnTo>
                    <a:pt x="444" y="150093"/>
                  </a:lnTo>
                  <a:lnTo>
                    <a:pt x="30248" y="228816"/>
                  </a:lnTo>
                  <a:lnTo>
                    <a:pt x="72219" y="298149"/>
                  </a:lnTo>
                  <a:lnTo>
                    <a:pt x="112337" y="360965"/>
                  </a:lnTo>
                  <a:lnTo>
                    <a:pt x="130236" y="388333"/>
                  </a:lnTo>
                  <a:lnTo>
                    <a:pt x="200215" y="302739"/>
                  </a:lnTo>
                  <a:lnTo>
                    <a:pt x="238000" y="253301"/>
                  </a:lnTo>
                  <a:lnTo>
                    <a:pt x="240761" y="248536"/>
                  </a:lnTo>
                  <a:lnTo>
                    <a:pt x="138948" y="248536"/>
                  </a:lnTo>
                  <a:lnTo>
                    <a:pt x="96507" y="239961"/>
                  </a:lnTo>
                  <a:lnTo>
                    <a:pt x="61838" y="216582"/>
                  </a:lnTo>
                  <a:lnTo>
                    <a:pt x="38454" y="181900"/>
                  </a:lnTo>
                  <a:lnTo>
                    <a:pt x="29883" y="139503"/>
                  </a:lnTo>
                  <a:lnTo>
                    <a:pt x="38458" y="97020"/>
                  </a:lnTo>
                  <a:lnTo>
                    <a:pt x="61838" y="62341"/>
                  </a:lnTo>
                  <a:lnTo>
                    <a:pt x="96507" y="38966"/>
                  </a:lnTo>
                  <a:lnTo>
                    <a:pt x="138948" y="30396"/>
                  </a:lnTo>
                  <a:lnTo>
                    <a:pt x="224634" y="30396"/>
                  </a:lnTo>
                  <a:lnTo>
                    <a:pt x="221057" y="26821"/>
                  </a:lnTo>
                  <a:lnTo>
                    <a:pt x="182897" y="7087"/>
                  </a:lnTo>
                  <a:lnTo>
                    <a:pt x="138948" y="0"/>
                  </a:lnTo>
                  <a:close/>
                </a:path>
                <a:path w="278129" h="388620">
                  <a:moveTo>
                    <a:pt x="224634" y="30396"/>
                  </a:moveTo>
                  <a:lnTo>
                    <a:pt x="138948" y="30396"/>
                  </a:lnTo>
                  <a:lnTo>
                    <a:pt x="181423" y="38966"/>
                  </a:lnTo>
                  <a:lnTo>
                    <a:pt x="216103" y="62341"/>
                  </a:lnTo>
                  <a:lnTo>
                    <a:pt x="239482" y="97020"/>
                  </a:lnTo>
                  <a:lnTo>
                    <a:pt x="248055" y="139503"/>
                  </a:lnTo>
                  <a:lnTo>
                    <a:pt x="239482" y="181922"/>
                  </a:lnTo>
                  <a:lnTo>
                    <a:pt x="216103" y="216582"/>
                  </a:lnTo>
                  <a:lnTo>
                    <a:pt x="181423" y="239961"/>
                  </a:lnTo>
                  <a:lnTo>
                    <a:pt x="138948" y="248536"/>
                  </a:lnTo>
                  <a:lnTo>
                    <a:pt x="240761" y="248536"/>
                  </a:lnTo>
                  <a:lnTo>
                    <a:pt x="269038" y="187627"/>
                  </a:lnTo>
                  <a:lnTo>
                    <a:pt x="278022" y="138959"/>
                  </a:lnTo>
                  <a:lnTo>
                    <a:pt x="270885" y="95022"/>
                  </a:lnTo>
                  <a:lnTo>
                    <a:pt x="251152" y="56906"/>
                  </a:lnTo>
                  <a:lnTo>
                    <a:pt x="224634" y="30396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27273" y="3134145"/>
              <a:ext cx="118540" cy="14646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96727" y="4321758"/>
              <a:ext cx="218171" cy="21817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266822" y="4291372"/>
              <a:ext cx="278130" cy="388620"/>
            </a:xfrm>
            <a:custGeom>
              <a:avLst/>
              <a:gdLst/>
              <a:ahLst/>
              <a:cxnLst/>
              <a:rect l="l" t="t" r="r" b="b"/>
              <a:pathLst>
                <a:path w="278129" h="388620">
                  <a:moveTo>
                    <a:pt x="138948" y="0"/>
                  </a:moveTo>
                  <a:lnTo>
                    <a:pt x="95025" y="7087"/>
                  </a:lnTo>
                  <a:lnTo>
                    <a:pt x="56877" y="26820"/>
                  </a:lnTo>
                  <a:lnTo>
                    <a:pt x="26800" y="56904"/>
                  </a:lnTo>
                  <a:lnTo>
                    <a:pt x="7081" y="95045"/>
                  </a:lnTo>
                  <a:lnTo>
                    <a:pt x="0" y="138948"/>
                  </a:lnTo>
                  <a:lnTo>
                    <a:pt x="450" y="150082"/>
                  </a:lnTo>
                  <a:lnTo>
                    <a:pt x="30241" y="228801"/>
                  </a:lnTo>
                  <a:lnTo>
                    <a:pt x="72204" y="298137"/>
                  </a:lnTo>
                  <a:lnTo>
                    <a:pt x="112318" y="360954"/>
                  </a:lnTo>
                  <a:lnTo>
                    <a:pt x="130215" y="388323"/>
                  </a:lnTo>
                  <a:lnTo>
                    <a:pt x="200224" y="302729"/>
                  </a:lnTo>
                  <a:lnTo>
                    <a:pt x="238021" y="253292"/>
                  </a:lnTo>
                  <a:lnTo>
                    <a:pt x="240765" y="248557"/>
                  </a:lnTo>
                  <a:lnTo>
                    <a:pt x="138948" y="248557"/>
                  </a:lnTo>
                  <a:lnTo>
                    <a:pt x="96523" y="239977"/>
                  </a:lnTo>
                  <a:lnTo>
                    <a:pt x="61860" y="216587"/>
                  </a:lnTo>
                  <a:lnTo>
                    <a:pt x="38480" y="181916"/>
                  </a:lnTo>
                  <a:lnTo>
                    <a:pt x="29904" y="139493"/>
                  </a:lnTo>
                  <a:lnTo>
                    <a:pt x="38480" y="97014"/>
                  </a:lnTo>
                  <a:lnTo>
                    <a:pt x="61860" y="62334"/>
                  </a:lnTo>
                  <a:lnTo>
                    <a:pt x="96523" y="38957"/>
                  </a:lnTo>
                  <a:lnTo>
                    <a:pt x="138948" y="30386"/>
                  </a:lnTo>
                  <a:lnTo>
                    <a:pt x="224646" y="30386"/>
                  </a:lnTo>
                  <a:lnTo>
                    <a:pt x="221044" y="26802"/>
                  </a:lnTo>
                  <a:lnTo>
                    <a:pt x="182871" y="7081"/>
                  </a:lnTo>
                  <a:lnTo>
                    <a:pt x="138948" y="0"/>
                  </a:lnTo>
                  <a:close/>
                </a:path>
                <a:path w="278129" h="388620">
                  <a:moveTo>
                    <a:pt x="224646" y="30386"/>
                  </a:moveTo>
                  <a:lnTo>
                    <a:pt x="138948" y="30386"/>
                  </a:lnTo>
                  <a:lnTo>
                    <a:pt x="181444" y="38957"/>
                  </a:lnTo>
                  <a:lnTo>
                    <a:pt x="216129" y="62334"/>
                  </a:lnTo>
                  <a:lnTo>
                    <a:pt x="239506" y="97014"/>
                  </a:lnTo>
                  <a:lnTo>
                    <a:pt x="248076" y="139493"/>
                  </a:lnTo>
                  <a:lnTo>
                    <a:pt x="239506" y="181916"/>
                  </a:lnTo>
                  <a:lnTo>
                    <a:pt x="216129" y="216587"/>
                  </a:lnTo>
                  <a:lnTo>
                    <a:pt x="181444" y="239977"/>
                  </a:lnTo>
                  <a:lnTo>
                    <a:pt x="138948" y="248557"/>
                  </a:lnTo>
                  <a:lnTo>
                    <a:pt x="240765" y="248557"/>
                  </a:lnTo>
                  <a:lnTo>
                    <a:pt x="269038" y="187627"/>
                  </a:lnTo>
                  <a:lnTo>
                    <a:pt x="278022" y="138948"/>
                  </a:lnTo>
                  <a:lnTo>
                    <a:pt x="270905" y="95021"/>
                  </a:lnTo>
                  <a:lnTo>
                    <a:pt x="251149" y="56877"/>
                  </a:lnTo>
                  <a:lnTo>
                    <a:pt x="224646" y="30386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46552" y="4363825"/>
              <a:ext cx="118540" cy="14648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73569" y="4782870"/>
              <a:ext cx="1978239" cy="476236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082500" y="4748010"/>
            <a:ext cx="1870710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 spc="-240" b="1">
                <a:solidFill>
                  <a:srgbClr val="0F456B"/>
                </a:solidFill>
                <a:latin typeface="Tahoma"/>
                <a:cs typeface="Tahoma"/>
              </a:rPr>
              <a:t>MONTERREY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600774" y="4749010"/>
            <a:ext cx="2352675" cy="1637030"/>
            <a:chOff x="7600774" y="4749010"/>
            <a:chExt cx="2352675" cy="1637030"/>
          </a:xfrm>
        </p:grpSpPr>
        <p:sp>
          <p:nvSpPr>
            <p:cNvPr id="47" name="object 47"/>
            <p:cNvSpPr/>
            <p:nvPr/>
          </p:nvSpPr>
          <p:spPr>
            <a:xfrm>
              <a:off x="9630521" y="4788527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5" h="283845">
                  <a:moveTo>
                    <a:pt x="141765" y="0"/>
                  </a:moveTo>
                  <a:lnTo>
                    <a:pt x="96990" y="7227"/>
                  </a:lnTo>
                  <a:lnTo>
                    <a:pt x="58078" y="27353"/>
                  </a:lnTo>
                  <a:lnTo>
                    <a:pt x="27377" y="58046"/>
                  </a:lnTo>
                  <a:lnTo>
                    <a:pt x="7235" y="96975"/>
                  </a:lnTo>
                  <a:lnTo>
                    <a:pt x="0" y="141807"/>
                  </a:lnTo>
                  <a:lnTo>
                    <a:pt x="7235" y="186590"/>
                  </a:lnTo>
                  <a:lnTo>
                    <a:pt x="27377" y="225503"/>
                  </a:lnTo>
                  <a:lnTo>
                    <a:pt x="58078" y="256200"/>
                  </a:lnTo>
                  <a:lnTo>
                    <a:pt x="96990" y="276338"/>
                  </a:lnTo>
                  <a:lnTo>
                    <a:pt x="141765" y="283572"/>
                  </a:lnTo>
                  <a:lnTo>
                    <a:pt x="186623" y="276338"/>
                  </a:lnTo>
                  <a:lnTo>
                    <a:pt x="225570" y="256200"/>
                  </a:lnTo>
                  <a:lnTo>
                    <a:pt x="256275" y="225503"/>
                  </a:lnTo>
                  <a:lnTo>
                    <a:pt x="276406" y="186590"/>
                  </a:lnTo>
                  <a:lnTo>
                    <a:pt x="283635" y="141807"/>
                  </a:lnTo>
                  <a:lnTo>
                    <a:pt x="276406" y="96975"/>
                  </a:lnTo>
                  <a:lnTo>
                    <a:pt x="256275" y="58046"/>
                  </a:lnTo>
                  <a:lnTo>
                    <a:pt x="225570" y="27353"/>
                  </a:lnTo>
                  <a:lnTo>
                    <a:pt x="186623" y="7227"/>
                  </a:lnTo>
                  <a:lnTo>
                    <a:pt x="141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591664" y="4749010"/>
              <a:ext cx="361950" cy="504825"/>
            </a:xfrm>
            <a:custGeom>
              <a:avLst/>
              <a:gdLst/>
              <a:ahLst/>
              <a:cxnLst/>
              <a:rect l="l" t="t" r="r" b="b"/>
              <a:pathLst>
                <a:path w="361950" h="504825">
                  <a:moveTo>
                    <a:pt x="180622" y="0"/>
                  </a:moveTo>
                  <a:lnTo>
                    <a:pt x="132610" y="6454"/>
                  </a:lnTo>
                  <a:lnTo>
                    <a:pt x="89457" y="24670"/>
                  </a:lnTo>
                  <a:lnTo>
                    <a:pt x="52898" y="52921"/>
                  </a:lnTo>
                  <a:lnTo>
                    <a:pt x="24656" y="89483"/>
                  </a:lnTo>
                  <a:lnTo>
                    <a:pt x="6451" y="132632"/>
                  </a:lnTo>
                  <a:lnTo>
                    <a:pt x="0" y="180643"/>
                  </a:lnTo>
                  <a:lnTo>
                    <a:pt x="584" y="195108"/>
                  </a:lnTo>
                  <a:lnTo>
                    <a:pt x="8837" y="236401"/>
                  </a:lnTo>
                  <a:lnTo>
                    <a:pt x="39313" y="297419"/>
                  </a:lnTo>
                  <a:lnTo>
                    <a:pt x="93866" y="387565"/>
                  </a:lnTo>
                  <a:lnTo>
                    <a:pt x="146015" y="469232"/>
                  </a:lnTo>
                  <a:lnTo>
                    <a:pt x="169282" y="504811"/>
                  </a:lnTo>
                  <a:lnTo>
                    <a:pt x="260280" y="393545"/>
                  </a:lnTo>
                  <a:lnTo>
                    <a:pt x="309412" y="329277"/>
                  </a:lnTo>
                  <a:lnTo>
                    <a:pt x="312998" y="323089"/>
                  </a:lnTo>
                  <a:lnTo>
                    <a:pt x="180622" y="323089"/>
                  </a:lnTo>
                  <a:lnTo>
                    <a:pt x="135847" y="315855"/>
                  </a:lnTo>
                  <a:lnTo>
                    <a:pt x="96935" y="295717"/>
                  </a:lnTo>
                  <a:lnTo>
                    <a:pt x="66235" y="265020"/>
                  </a:lnTo>
                  <a:lnTo>
                    <a:pt x="46093" y="226107"/>
                  </a:lnTo>
                  <a:lnTo>
                    <a:pt x="38857" y="181324"/>
                  </a:lnTo>
                  <a:lnTo>
                    <a:pt x="46093" y="136492"/>
                  </a:lnTo>
                  <a:lnTo>
                    <a:pt x="66235" y="97563"/>
                  </a:lnTo>
                  <a:lnTo>
                    <a:pt x="96935" y="66870"/>
                  </a:lnTo>
                  <a:lnTo>
                    <a:pt x="135847" y="46744"/>
                  </a:lnTo>
                  <a:lnTo>
                    <a:pt x="180622" y="39517"/>
                  </a:lnTo>
                  <a:lnTo>
                    <a:pt x="291093" y="39517"/>
                  </a:lnTo>
                  <a:lnTo>
                    <a:pt x="271827" y="24651"/>
                  </a:lnTo>
                  <a:lnTo>
                    <a:pt x="228648" y="6449"/>
                  </a:lnTo>
                  <a:lnTo>
                    <a:pt x="180622" y="0"/>
                  </a:lnTo>
                  <a:close/>
                </a:path>
                <a:path w="361950" h="504825">
                  <a:moveTo>
                    <a:pt x="291093" y="39517"/>
                  </a:moveTo>
                  <a:lnTo>
                    <a:pt x="180622" y="39517"/>
                  </a:lnTo>
                  <a:lnTo>
                    <a:pt x="225481" y="46744"/>
                  </a:lnTo>
                  <a:lnTo>
                    <a:pt x="264427" y="66870"/>
                  </a:lnTo>
                  <a:lnTo>
                    <a:pt x="295132" y="97563"/>
                  </a:lnTo>
                  <a:lnTo>
                    <a:pt x="315264" y="136492"/>
                  </a:lnTo>
                  <a:lnTo>
                    <a:pt x="322492" y="181324"/>
                  </a:lnTo>
                  <a:lnTo>
                    <a:pt x="315264" y="226107"/>
                  </a:lnTo>
                  <a:lnTo>
                    <a:pt x="295132" y="265020"/>
                  </a:lnTo>
                  <a:lnTo>
                    <a:pt x="264427" y="295717"/>
                  </a:lnTo>
                  <a:lnTo>
                    <a:pt x="225481" y="315855"/>
                  </a:lnTo>
                  <a:lnTo>
                    <a:pt x="180622" y="323089"/>
                  </a:lnTo>
                  <a:lnTo>
                    <a:pt x="312998" y="323089"/>
                  </a:lnTo>
                  <a:lnTo>
                    <a:pt x="333598" y="287549"/>
                  </a:lnTo>
                  <a:lnTo>
                    <a:pt x="349758" y="243898"/>
                  </a:lnTo>
                  <a:lnTo>
                    <a:pt x="360616" y="197157"/>
                  </a:lnTo>
                  <a:lnTo>
                    <a:pt x="361392" y="180643"/>
                  </a:lnTo>
                  <a:lnTo>
                    <a:pt x="354911" y="132603"/>
                  </a:lnTo>
                  <a:lnTo>
                    <a:pt x="336674" y="89446"/>
                  </a:lnTo>
                  <a:lnTo>
                    <a:pt x="308447" y="52921"/>
                  </a:lnTo>
                  <a:lnTo>
                    <a:pt x="291093" y="39517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95327" y="4843213"/>
              <a:ext cx="154058" cy="19041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00774" y="6000958"/>
              <a:ext cx="1694321" cy="38464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7633410" y="6006707"/>
            <a:ext cx="1583055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250" b="1">
                <a:solidFill>
                  <a:srgbClr val="0F456B"/>
                </a:solidFill>
                <a:latin typeface="Tahoma"/>
                <a:cs typeface="Tahoma"/>
              </a:rPr>
              <a:t>S</a:t>
            </a:r>
            <a:r>
              <a:rPr dirty="0" sz="1850" spc="-265" b="1">
                <a:solidFill>
                  <a:srgbClr val="0F456B"/>
                </a:solidFill>
                <a:latin typeface="Tahoma"/>
                <a:cs typeface="Tahoma"/>
              </a:rPr>
              <a:t>A</a:t>
            </a:r>
            <a:r>
              <a:rPr dirty="0" sz="1850" spc="-370" b="1">
                <a:solidFill>
                  <a:srgbClr val="0F456B"/>
                </a:solidFill>
                <a:latin typeface="Tahoma"/>
                <a:cs typeface="Tahoma"/>
              </a:rPr>
              <a:t>N</a:t>
            </a:r>
            <a:r>
              <a:rPr dirty="0" sz="1850" spc="-254" b="1">
                <a:solidFill>
                  <a:srgbClr val="0F456B"/>
                </a:solidFill>
                <a:latin typeface="Tahoma"/>
                <a:cs typeface="Tahoma"/>
              </a:rPr>
              <a:t> </a:t>
            </a:r>
            <a:r>
              <a:rPr dirty="0" sz="1850" spc="-245" b="1">
                <a:solidFill>
                  <a:srgbClr val="0F456B"/>
                </a:solidFill>
                <a:latin typeface="Tahoma"/>
                <a:cs typeface="Tahoma"/>
              </a:rPr>
              <a:t>L</a:t>
            </a:r>
            <a:r>
              <a:rPr dirty="0" sz="1850" spc="-345" b="1">
                <a:solidFill>
                  <a:srgbClr val="0F456B"/>
                </a:solidFill>
                <a:latin typeface="Tahoma"/>
                <a:cs typeface="Tahoma"/>
              </a:rPr>
              <a:t>U</a:t>
            </a:r>
            <a:r>
              <a:rPr dirty="0" sz="1850" spc="-409" b="1">
                <a:solidFill>
                  <a:srgbClr val="0F456B"/>
                </a:solidFill>
                <a:latin typeface="Tahoma"/>
                <a:cs typeface="Tahoma"/>
              </a:rPr>
              <a:t>I</a:t>
            </a:r>
            <a:r>
              <a:rPr dirty="0" sz="1850" spc="-225" b="1">
                <a:solidFill>
                  <a:srgbClr val="0F456B"/>
                </a:solidFill>
                <a:latin typeface="Tahoma"/>
                <a:cs typeface="Tahoma"/>
              </a:rPr>
              <a:t>S</a:t>
            </a:r>
            <a:r>
              <a:rPr dirty="0" sz="1850" spc="-254" b="1">
                <a:solidFill>
                  <a:srgbClr val="0F456B"/>
                </a:solidFill>
                <a:latin typeface="Tahoma"/>
                <a:cs typeface="Tahoma"/>
              </a:rPr>
              <a:t> </a:t>
            </a:r>
            <a:r>
              <a:rPr dirty="0" sz="1850" spc="-240" b="1">
                <a:solidFill>
                  <a:srgbClr val="0F456B"/>
                </a:solidFill>
                <a:latin typeface="Tahoma"/>
                <a:cs typeface="Tahoma"/>
              </a:rPr>
              <a:t>P</a:t>
            </a:r>
            <a:r>
              <a:rPr dirty="0" sz="1850" spc="-400" b="1">
                <a:solidFill>
                  <a:srgbClr val="0F456B"/>
                </a:solidFill>
                <a:latin typeface="Tahoma"/>
                <a:cs typeface="Tahoma"/>
              </a:rPr>
              <a:t>O</a:t>
            </a:r>
            <a:r>
              <a:rPr dirty="0" sz="1850" spc="-200" b="1">
                <a:solidFill>
                  <a:srgbClr val="0F456B"/>
                </a:solidFill>
                <a:latin typeface="Tahoma"/>
                <a:cs typeface="Tahoma"/>
              </a:rPr>
              <a:t>T</a:t>
            </a:r>
            <a:r>
              <a:rPr dirty="0" sz="1850" spc="-405" b="1">
                <a:solidFill>
                  <a:srgbClr val="0F456B"/>
                </a:solidFill>
                <a:latin typeface="Tahoma"/>
                <a:cs typeface="Tahoma"/>
              </a:rPr>
              <a:t>O</a:t>
            </a:r>
            <a:r>
              <a:rPr dirty="0" sz="1850" spc="-235" b="1">
                <a:solidFill>
                  <a:srgbClr val="0F456B"/>
                </a:solidFill>
                <a:latin typeface="Tahoma"/>
                <a:cs typeface="Tahoma"/>
              </a:rPr>
              <a:t>S</a:t>
            </a:r>
            <a:r>
              <a:rPr dirty="0" sz="1850" spc="-400" b="1">
                <a:solidFill>
                  <a:srgbClr val="0F456B"/>
                </a:solidFill>
                <a:latin typeface="Tahoma"/>
                <a:cs typeface="Tahoma"/>
              </a:rPr>
              <a:t>Í</a:t>
            </a:r>
            <a:endParaRPr sz="1850">
              <a:latin typeface="Tahoma"/>
              <a:cs typeface="Tahom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289141" y="3491516"/>
            <a:ext cx="3019425" cy="2886710"/>
            <a:chOff x="9289141" y="3491516"/>
            <a:chExt cx="3019425" cy="2886710"/>
          </a:xfrm>
        </p:grpSpPr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19025" y="6020032"/>
              <a:ext cx="218192" cy="2181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289141" y="5989624"/>
              <a:ext cx="278130" cy="388620"/>
            </a:xfrm>
            <a:custGeom>
              <a:avLst/>
              <a:gdLst/>
              <a:ahLst/>
              <a:cxnLst/>
              <a:rect l="l" t="t" r="r" b="b"/>
              <a:pathLst>
                <a:path w="278129" h="388620">
                  <a:moveTo>
                    <a:pt x="138948" y="0"/>
                  </a:moveTo>
                  <a:lnTo>
                    <a:pt x="95029" y="7088"/>
                  </a:lnTo>
                  <a:lnTo>
                    <a:pt x="56880" y="26824"/>
                  </a:lnTo>
                  <a:lnTo>
                    <a:pt x="26801" y="56911"/>
                  </a:lnTo>
                  <a:lnTo>
                    <a:pt x="7082" y="95054"/>
                  </a:lnTo>
                  <a:lnTo>
                    <a:pt x="0" y="138959"/>
                  </a:lnTo>
                  <a:lnTo>
                    <a:pt x="454" y="150094"/>
                  </a:lnTo>
                  <a:lnTo>
                    <a:pt x="30250" y="228806"/>
                  </a:lnTo>
                  <a:lnTo>
                    <a:pt x="72207" y="298141"/>
                  </a:lnTo>
                  <a:lnTo>
                    <a:pt x="112318" y="360956"/>
                  </a:lnTo>
                  <a:lnTo>
                    <a:pt x="130215" y="388323"/>
                  </a:lnTo>
                  <a:lnTo>
                    <a:pt x="200224" y="302729"/>
                  </a:lnTo>
                  <a:lnTo>
                    <a:pt x="238021" y="253292"/>
                  </a:lnTo>
                  <a:lnTo>
                    <a:pt x="240765" y="248557"/>
                  </a:lnTo>
                  <a:lnTo>
                    <a:pt x="138948" y="248557"/>
                  </a:lnTo>
                  <a:lnTo>
                    <a:pt x="96520" y="239974"/>
                  </a:lnTo>
                  <a:lnTo>
                    <a:pt x="61850" y="216581"/>
                  </a:lnTo>
                  <a:lnTo>
                    <a:pt x="38462" y="181912"/>
                  </a:lnTo>
                  <a:lnTo>
                    <a:pt x="29883" y="139503"/>
                  </a:lnTo>
                  <a:lnTo>
                    <a:pt x="38462" y="97026"/>
                  </a:lnTo>
                  <a:lnTo>
                    <a:pt x="61850" y="62350"/>
                  </a:lnTo>
                  <a:lnTo>
                    <a:pt x="96520" y="38976"/>
                  </a:lnTo>
                  <a:lnTo>
                    <a:pt x="138948" y="30407"/>
                  </a:lnTo>
                  <a:lnTo>
                    <a:pt x="224663" y="30407"/>
                  </a:lnTo>
                  <a:lnTo>
                    <a:pt x="221079" y="26824"/>
                  </a:lnTo>
                  <a:lnTo>
                    <a:pt x="182909" y="7088"/>
                  </a:lnTo>
                  <a:lnTo>
                    <a:pt x="138948" y="0"/>
                  </a:lnTo>
                  <a:close/>
                </a:path>
                <a:path w="278129" h="388620">
                  <a:moveTo>
                    <a:pt x="224663" y="30407"/>
                  </a:moveTo>
                  <a:lnTo>
                    <a:pt x="138948" y="30407"/>
                  </a:lnTo>
                  <a:lnTo>
                    <a:pt x="181448" y="38976"/>
                  </a:lnTo>
                  <a:lnTo>
                    <a:pt x="216133" y="62350"/>
                  </a:lnTo>
                  <a:lnTo>
                    <a:pt x="239507" y="97026"/>
                  </a:lnTo>
                  <a:lnTo>
                    <a:pt x="248076" y="139503"/>
                  </a:lnTo>
                  <a:lnTo>
                    <a:pt x="239507" y="181912"/>
                  </a:lnTo>
                  <a:lnTo>
                    <a:pt x="216133" y="216581"/>
                  </a:lnTo>
                  <a:lnTo>
                    <a:pt x="181448" y="239974"/>
                  </a:lnTo>
                  <a:lnTo>
                    <a:pt x="138948" y="248557"/>
                  </a:lnTo>
                  <a:lnTo>
                    <a:pt x="240765" y="248557"/>
                  </a:lnTo>
                  <a:lnTo>
                    <a:pt x="269038" y="187627"/>
                  </a:lnTo>
                  <a:lnTo>
                    <a:pt x="278022" y="138959"/>
                  </a:lnTo>
                  <a:lnTo>
                    <a:pt x="270901" y="95022"/>
                  </a:lnTo>
                  <a:lnTo>
                    <a:pt x="251176" y="56911"/>
                  </a:lnTo>
                  <a:lnTo>
                    <a:pt x="224663" y="30407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68866" y="6062087"/>
              <a:ext cx="118519" cy="14648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27038" y="3491516"/>
              <a:ext cx="2381209" cy="467080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9936660" y="3449763"/>
            <a:ext cx="2286000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 spc="-335" b="1">
                <a:solidFill>
                  <a:srgbClr val="0F456B"/>
                </a:solidFill>
                <a:latin typeface="Tahoma"/>
                <a:cs typeface="Tahoma"/>
              </a:rPr>
              <a:t>N</a:t>
            </a:r>
            <a:r>
              <a:rPr dirty="0" sz="2600" spc="-285" b="1">
                <a:solidFill>
                  <a:srgbClr val="0F456B"/>
                </a:solidFill>
                <a:latin typeface="Tahoma"/>
                <a:cs typeface="Tahoma"/>
              </a:rPr>
              <a:t>U</a:t>
            </a:r>
            <a:r>
              <a:rPr dirty="0" sz="2600" spc="-145" b="1">
                <a:solidFill>
                  <a:srgbClr val="0F456B"/>
                </a:solidFill>
                <a:latin typeface="Tahoma"/>
                <a:cs typeface="Tahoma"/>
              </a:rPr>
              <a:t>E</a:t>
            </a:r>
            <a:r>
              <a:rPr dirty="0" sz="2600" spc="-195" b="1">
                <a:solidFill>
                  <a:srgbClr val="0F456B"/>
                </a:solidFill>
                <a:latin typeface="Tahoma"/>
                <a:cs typeface="Tahoma"/>
              </a:rPr>
              <a:t>V</a:t>
            </a:r>
            <a:r>
              <a:rPr dirty="0" sz="2600" spc="-500" b="1">
                <a:solidFill>
                  <a:srgbClr val="0F456B"/>
                </a:solidFill>
                <a:latin typeface="Tahoma"/>
                <a:cs typeface="Tahoma"/>
              </a:rPr>
              <a:t>O</a:t>
            </a:r>
            <a:r>
              <a:rPr dirty="0" sz="2600" spc="-105" b="1">
                <a:solidFill>
                  <a:srgbClr val="0F456B"/>
                </a:solidFill>
                <a:latin typeface="Tahoma"/>
                <a:cs typeface="Tahoma"/>
              </a:rPr>
              <a:t> </a:t>
            </a:r>
            <a:r>
              <a:rPr dirty="0" sz="2600" spc="-120" b="1">
                <a:solidFill>
                  <a:srgbClr val="0F456B"/>
                </a:solidFill>
                <a:latin typeface="Tahoma"/>
                <a:cs typeface="Tahoma"/>
              </a:rPr>
              <a:t>L</a:t>
            </a:r>
            <a:r>
              <a:rPr dirty="0" sz="2600" spc="-185" b="1">
                <a:solidFill>
                  <a:srgbClr val="0F456B"/>
                </a:solidFill>
                <a:latin typeface="Tahoma"/>
                <a:cs typeface="Tahoma"/>
              </a:rPr>
              <a:t>A</a:t>
            </a:r>
            <a:r>
              <a:rPr dirty="0" sz="2600" spc="-220" b="1">
                <a:solidFill>
                  <a:srgbClr val="0F456B"/>
                </a:solidFill>
                <a:latin typeface="Tahoma"/>
                <a:cs typeface="Tahoma"/>
              </a:rPr>
              <a:t>R</a:t>
            </a:r>
            <a:r>
              <a:rPr dirty="0" sz="2600" spc="-310" b="1">
                <a:solidFill>
                  <a:srgbClr val="0F456B"/>
                </a:solidFill>
                <a:latin typeface="Tahoma"/>
                <a:cs typeface="Tahoma"/>
              </a:rPr>
              <a:t>EDO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942188" y="3450759"/>
            <a:ext cx="1938655" cy="4177665"/>
            <a:chOff x="7942188" y="3450759"/>
            <a:chExt cx="1938655" cy="4177665"/>
          </a:xfrm>
        </p:grpSpPr>
        <p:sp>
          <p:nvSpPr>
            <p:cNvPr id="59" name="object 59"/>
            <p:cNvSpPr/>
            <p:nvPr/>
          </p:nvSpPr>
          <p:spPr>
            <a:xfrm>
              <a:off x="9557954" y="3490308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5" h="283845">
                  <a:moveTo>
                    <a:pt x="141796" y="0"/>
                  </a:moveTo>
                  <a:lnTo>
                    <a:pt x="96994" y="7225"/>
                  </a:lnTo>
                  <a:lnTo>
                    <a:pt x="58071" y="27350"/>
                  </a:lnTo>
                  <a:lnTo>
                    <a:pt x="27370" y="58042"/>
                  </a:lnTo>
                  <a:lnTo>
                    <a:pt x="7232" y="96971"/>
                  </a:lnTo>
                  <a:lnTo>
                    <a:pt x="0" y="141807"/>
                  </a:lnTo>
                  <a:lnTo>
                    <a:pt x="7232" y="186581"/>
                  </a:lnTo>
                  <a:lnTo>
                    <a:pt x="27370" y="225490"/>
                  </a:lnTo>
                  <a:lnTo>
                    <a:pt x="58071" y="256187"/>
                  </a:lnTo>
                  <a:lnTo>
                    <a:pt x="96994" y="276327"/>
                  </a:lnTo>
                  <a:lnTo>
                    <a:pt x="141796" y="283562"/>
                  </a:lnTo>
                  <a:lnTo>
                    <a:pt x="186640" y="276327"/>
                  </a:lnTo>
                  <a:lnTo>
                    <a:pt x="225570" y="256187"/>
                  </a:lnTo>
                  <a:lnTo>
                    <a:pt x="256259" y="225490"/>
                  </a:lnTo>
                  <a:lnTo>
                    <a:pt x="276379" y="186581"/>
                  </a:lnTo>
                  <a:lnTo>
                    <a:pt x="283603" y="141807"/>
                  </a:lnTo>
                  <a:lnTo>
                    <a:pt x="276379" y="96971"/>
                  </a:lnTo>
                  <a:lnTo>
                    <a:pt x="256259" y="58042"/>
                  </a:lnTo>
                  <a:lnTo>
                    <a:pt x="225570" y="27350"/>
                  </a:lnTo>
                  <a:lnTo>
                    <a:pt x="186640" y="7225"/>
                  </a:lnTo>
                  <a:lnTo>
                    <a:pt x="141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519075" y="3450759"/>
              <a:ext cx="361950" cy="504825"/>
            </a:xfrm>
            <a:custGeom>
              <a:avLst/>
              <a:gdLst/>
              <a:ahLst/>
              <a:cxnLst/>
              <a:rect l="l" t="t" r="r" b="b"/>
              <a:pathLst>
                <a:path w="361950" h="504825">
                  <a:moveTo>
                    <a:pt x="180675" y="0"/>
                  </a:moveTo>
                  <a:lnTo>
                    <a:pt x="132642" y="6455"/>
                  </a:lnTo>
                  <a:lnTo>
                    <a:pt x="89476" y="24673"/>
                  </a:lnTo>
                  <a:lnTo>
                    <a:pt x="52907" y="52927"/>
                  </a:lnTo>
                  <a:lnTo>
                    <a:pt x="24659" y="89494"/>
                  </a:lnTo>
                  <a:lnTo>
                    <a:pt x="6452" y="132648"/>
                  </a:lnTo>
                  <a:lnTo>
                    <a:pt x="0" y="180664"/>
                  </a:lnTo>
                  <a:lnTo>
                    <a:pt x="590" y="195134"/>
                  </a:lnTo>
                  <a:lnTo>
                    <a:pt x="8847" y="236453"/>
                  </a:lnTo>
                  <a:lnTo>
                    <a:pt x="39323" y="297451"/>
                  </a:lnTo>
                  <a:lnTo>
                    <a:pt x="93864" y="387585"/>
                  </a:lnTo>
                  <a:lnTo>
                    <a:pt x="146000" y="469244"/>
                  </a:lnTo>
                  <a:lnTo>
                    <a:pt x="169261" y="504822"/>
                  </a:lnTo>
                  <a:lnTo>
                    <a:pt x="260282" y="393556"/>
                  </a:lnTo>
                  <a:lnTo>
                    <a:pt x="309423" y="329291"/>
                  </a:lnTo>
                  <a:lnTo>
                    <a:pt x="313005" y="323110"/>
                  </a:lnTo>
                  <a:lnTo>
                    <a:pt x="180675" y="323110"/>
                  </a:lnTo>
                  <a:lnTo>
                    <a:pt x="135872" y="315875"/>
                  </a:lnTo>
                  <a:lnTo>
                    <a:pt x="96950" y="295736"/>
                  </a:lnTo>
                  <a:lnTo>
                    <a:pt x="66249" y="265038"/>
                  </a:lnTo>
                  <a:lnTo>
                    <a:pt x="46111" y="226129"/>
                  </a:lnTo>
                  <a:lnTo>
                    <a:pt x="38878" y="181355"/>
                  </a:lnTo>
                  <a:lnTo>
                    <a:pt x="46111" y="136519"/>
                  </a:lnTo>
                  <a:lnTo>
                    <a:pt x="66249" y="97590"/>
                  </a:lnTo>
                  <a:lnTo>
                    <a:pt x="96950" y="66898"/>
                  </a:lnTo>
                  <a:lnTo>
                    <a:pt x="135872" y="46774"/>
                  </a:lnTo>
                  <a:lnTo>
                    <a:pt x="180675" y="39548"/>
                  </a:lnTo>
                  <a:lnTo>
                    <a:pt x="291151" y="39548"/>
                  </a:lnTo>
                  <a:lnTo>
                    <a:pt x="271858" y="24656"/>
                  </a:lnTo>
                  <a:lnTo>
                    <a:pt x="228689" y="6450"/>
                  </a:lnTo>
                  <a:lnTo>
                    <a:pt x="180675" y="0"/>
                  </a:lnTo>
                  <a:close/>
                </a:path>
                <a:path w="361950" h="504825">
                  <a:moveTo>
                    <a:pt x="291151" y="39548"/>
                  </a:moveTo>
                  <a:lnTo>
                    <a:pt x="180675" y="39548"/>
                  </a:lnTo>
                  <a:lnTo>
                    <a:pt x="225518" y="46774"/>
                  </a:lnTo>
                  <a:lnTo>
                    <a:pt x="264449" y="66898"/>
                  </a:lnTo>
                  <a:lnTo>
                    <a:pt x="295138" y="97590"/>
                  </a:lnTo>
                  <a:lnTo>
                    <a:pt x="315258" y="136519"/>
                  </a:lnTo>
                  <a:lnTo>
                    <a:pt x="322482" y="181355"/>
                  </a:lnTo>
                  <a:lnTo>
                    <a:pt x="315258" y="226129"/>
                  </a:lnTo>
                  <a:lnTo>
                    <a:pt x="295138" y="265038"/>
                  </a:lnTo>
                  <a:lnTo>
                    <a:pt x="264449" y="295736"/>
                  </a:lnTo>
                  <a:lnTo>
                    <a:pt x="225518" y="315875"/>
                  </a:lnTo>
                  <a:lnTo>
                    <a:pt x="180675" y="323110"/>
                  </a:lnTo>
                  <a:lnTo>
                    <a:pt x="313005" y="323110"/>
                  </a:lnTo>
                  <a:lnTo>
                    <a:pt x="333605" y="287568"/>
                  </a:lnTo>
                  <a:lnTo>
                    <a:pt x="349748" y="243929"/>
                  </a:lnTo>
                  <a:lnTo>
                    <a:pt x="360646" y="197186"/>
                  </a:lnTo>
                  <a:lnTo>
                    <a:pt x="361423" y="180664"/>
                  </a:lnTo>
                  <a:lnTo>
                    <a:pt x="354939" y="132622"/>
                  </a:lnTo>
                  <a:lnTo>
                    <a:pt x="336701" y="89461"/>
                  </a:lnTo>
                  <a:lnTo>
                    <a:pt x="308434" y="52900"/>
                  </a:lnTo>
                  <a:lnTo>
                    <a:pt x="291151" y="39548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622764" y="3544991"/>
              <a:ext cx="154068" cy="19039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972093" y="7270026"/>
              <a:ext cx="218171" cy="21816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942188" y="7239629"/>
              <a:ext cx="278130" cy="388620"/>
            </a:xfrm>
            <a:custGeom>
              <a:avLst/>
              <a:gdLst/>
              <a:ahLst/>
              <a:cxnLst/>
              <a:rect l="l" t="t" r="r" b="b"/>
              <a:pathLst>
                <a:path w="278129" h="388620">
                  <a:moveTo>
                    <a:pt x="138938" y="0"/>
                  </a:moveTo>
                  <a:lnTo>
                    <a:pt x="95018" y="7088"/>
                  </a:lnTo>
                  <a:lnTo>
                    <a:pt x="56872" y="26826"/>
                  </a:lnTo>
                  <a:lnTo>
                    <a:pt x="26797" y="56918"/>
                  </a:lnTo>
                  <a:lnTo>
                    <a:pt x="7080" y="95070"/>
                  </a:lnTo>
                  <a:lnTo>
                    <a:pt x="0" y="138990"/>
                  </a:lnTo>
                  <a:lnTo>
                    <a:pt x="448" y="150107"/>
                  </a:lnTo>
                  <a:lnTo>
                    <a:pt x="30254" y="228804"/>
                  </a:lnTo>
                  <a:lnTo>
                    <a:pt x="72222" y="298136"/>
                  </a:lnTo>
                  <a:lnTo>
                    <a:pt x="112345" y="360947"/>
                  </a:lnTo>
                  <a:lnTo>
                    <a:pt x="130247" y="388312"/>
                  </a:lnTo>
                  <a:lnTo>
                    <a:pt x="200213" y="302742"/>
                  </a:lnTo>
                  <a:lnTo>
                    <a:pt x="237991" y="253316"/>
                  </a:lnTo>
                  <a:lnTo>
                    <a:pt x="240749" y="248557"/>
                  </a:lnTo>
                  <a:lnTo>
                    <a:pt x="138938" y="248557"/>
                  </a:lnTo>
                  <a:lnTo>
                    <a:pt x="96506" y="239979"/>
                  </a:lnTo>
                  <a:lnTo>
                    <a:pt x="61847" y="216594"/>
                  </a:lnTo>
                  <a:lnTo>
                    <a:pt x="38476" y="181930"/>
                  </a:lnTo>
                  <a:lnTo>
                    <a:pt x="29904" y="139514"/>
                  </a:lnTo>
                  <a:lnTo>
                    <a:pt x="38476" y="97029"/>
                  </a:lnTo>
                  <a:lnTo>
                    <a:pt x="61847" y="62346"/>
                  </a:lnTo>
                  <a:lnTo>
                    <a:pt x="96506" y="38968"/>
                  </a:lnTo>
                  <a:lnTo>
                    <a:pt x="138938" y="30396"/>
                  </a:lnTo>
                  <a:lnTo>
                    <a:pt x="224635" y="30396"/>
                  </a:lnTo>
                  <a:lnTo>
                    <a:pt x="221064" y="26826"/>
                  </a:lnTo>
                  <a:lnTo>
                    <a:pt x="182897" y="7088"/>
                  </a:lnTo>
                  <a:lnTo>
                    <a:pt x="138938" y="0"/>
                  </a:lnTo>
                  <a:close/>
                </a:path>
                <a:path w="278129" h="388620">
                  <a:moveTo>
                    <a:pt x="224635" y="30396"/>
                  </a:moveTo>
                  <a:lnTo>
                    <a:pt x="138938" y="30396"/>
                  </a:lnTo>
                  <a:lnTo>
                    <a:pt x="181426" y="38968"/>
                  </a:lnTo>
                  <a:lnTo>
                    <a:pt x="216116" y="62346"/>
                  </a:lnTo>
                  <a:lnTo>
                    <a:pt x="239501" y="97029"/>
                  </a:lnTo>
                  <a:lnTo>
                    <a:pt x="248076" y="139514"/>
                  </a:lnTo>
                  <a:lnTo>
                    <a:pt x="239501" y="181930"/>
                  </a:lnTo>
                  <a:lnTo>
                    <a:pt x="216116" y="216594"/>
                  </a:lnTo>
                  <a:lnTo>
                    <a:pt x="181426" y="239979"/>
                  </a:lnTo>
                  <a:lnTo>
                    <a:pt x="138938" y="248557"/>
                  </a:lnTo>
                  <a:lnTo>
                    <a:pt x="240749" y="248557"/>
                  </a:lnTo>
                  <a:lnTo>
                    <a:pt x="269017" y="187648"/>
                  </a:lnTo>
                  <a:lnTo>
                    <a:pt x="278002" y="138990"/>
                  </a:lnTo>
                  <a:lnTo>
                    <a:pt x="270883" y="95042"/>
                  </a:lnTo>
                  <a:lnTo>
                    <a:pt x="251159" y="56918"/>
                  </a:lnTo>
                  <a:lnTo>
                    <a:pt x="224635" y="30396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21923" y="7312133"/>
              <a:ext cx="118530" cy="14644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32712" y="6907643"/>
              <a:ext cx="1227229" cy="384647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8257047" y="6913417"/>
            <a:ext cx="1138555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320" b="1">
                <a:solidFill>
                  <a:srgbClr val="0F456B"/>
                </a:solidFill>
                <a:latin typeface="Tahoma"/>
                <a:cs typeface="Tahoma"/>
              </a:rPr>
              <a:t>QUERÉTARO</a:t>
            </a:r>
            <a:endParaRPr sz="1850">
              <a:latin typeface="Tahoma"/>
              <a:cs typeface="Tahoma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718111" y="6896334"/>
            <a:ext cx="2093595" cy="1350010"/>
            <a:chOff x="8718111" y="6896334"/>
            <a:chExt cx="2093595" cy="1350010"/>
          </a:xfrm>
        </p:grpSpPr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543524" y="6926742"/>
              <a:ext cx="218139" cy="21816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513620" y="6896334"/>
              <a:ext cx="278130" cy="388620"/>
            </a:xfrm>
            <a:custGeom>
              <a:avLst/>
              <a:gdLst/>
              <a:ahLst/>
              <a:cxnLst/>
              <a:rect l="l" t="t" r="r" b="b"/>
              <a:pathLst>
                <a:path w="278129" h="388620">
                  <a:moveTo>
                    <a:pt x="138906" y="0"/>
                  </a:moveTo>
                  <a:lnTo>
                    <a:pt x="94996" y="7089"/>
                  </a:lnTo>
                  <a:lnTo>
                    <a:pt x="56857" y="26828"/>
                  </a:lnTo>
                  <a:lnTo>
                    <a:pt x="26790" y="56920"/>
                  </a:lnTo>
                  <a:lnTo>
                    <a:pt x="7078" y="95069"/>
                  </a:lnTo>
                  <a:lnTo>
                    <a:pt x="0" y="138980"/>
                  </a:lnTo>
                  <a:lnTo>
                    <a:pt x="448" y="150106"/>
                  </a:lnTo>
                  <a:lnTo>
                    <a:pt x="30245" y="228810"/>
                  </a:lnTo>
                  <a:lnTo>
                    <a:pt x="72203" y="298142"/>
                  </a:lnTo>
                  <a:lnTo>
                    <a:pt x="112317" y="360956"/>
                  </a:lnTo>
                  <a:lnTo>
                    <a:pt x="130215" y="388323"/>
                  </a:lnTo>
                  <a:lnTo>
                    <a:pt x="200200" y="302753"/>
                  </a:lnTo>
                  <a:lnTo>
                    <a:pt x="237987" y="253327"/>
                  </a:lnTo>
                  <a:lnTo>
                    <a:pt x="240745" y="248568"/>
                  </a:lnTo>
                  <a:lnTo>
                    <a:pt x="138906" y="248568"/>
                  </a:lnTo>
                  <a:lnTo>
                    <a:pt x="96488" y="239989"/>
                  </a:lnTo>
                  <a:lnTo>
                    <a:pt x="61839" y="216604"/>
                  </a:lnTo>
                  <a:lnTo>
                    <a:pt x="38474" y="181940"/>
                  </a:lnTo>
                  <a:lnTo>
                    <a:pt x="29904" y="139524"/>
                  </a:lnTo>
                  <a:lnTo>
                    <a:pt x="38474" y="97035"/>
                  </a:lnTo>
                  <a:lnTo>
                    <a:pt x="61839" y="62352"/>
                  </a:lnTo>
                  <a:lnTo>
                    <a:pt x="96488" y="38977"/>
                  </a:lnTo>
                  <a:lnTo>
                    <a:pt x="138906" y="30407"/>
                  </a:lnTo>
                  <a:lnTo>
                    <a:pt x="224642" y="30407"/>
                  </a:lnTo>
                  <a:lnTo>
                    <a:pt x="221062" y="26828"/>
                  </a:lnTo>
                  <a:lnTo>
                    <a:pt x="182885" y="7089"/>
                  </a:lnTo>
                  <a:lnTo>
                    <a:pt x="138906" y="0"/>
                  </a:lnTo>
                  <a:close/>
                </a:path>
                <a:path w="278129" h="388620">
                  <a:moveTo>
                    <a:pt x="224642" y="30407"/>
                  </a:moveTo>
                  <a:lnTo>
                    <a:pt x="138906" y="30407"/>
                  </a:lnTo>
                  <a:lnTo>
                    <a:pt x="181395" y="38977"/>
                  </a:lnTo>
                  <a:lnTo>
                    <a:pt x="216085" y="62352"/>
                  </a:lnTo>
                  <a:lnTo>
                    <a:pt x="239470" y="97035"/>
                  </a:lnTo>
                  <a:lnTo>
                    <a:pt x="248044" y="139524"/>
                  </a:lnTo>
                  <a:lnTo>
                    <a:pt x="239470" y="181940"/>
                  </a:lnTo>
                  <a:lnTo>
                    <a:pt x="216085" y="216604"/>
                  </a:lnTo>
                  <a:lnTo>
                    <a:pt x="181395" y="239989"/>
                  </a:lnTo>
                  <a:lnTo>
                    <a:pt x="138906" y="248568"/>
                  </a:lnTo>
                  <a:lnTo>
                    <a:pt x="240745" y="248568"/>
                  </a:lnTo>
                  <a:lnTo>
                    <a:pt x="269017" y="187659"/>
                  </a:lnTo>
                  <a:lnTo>
                    <a:pt x="278002" y="138980"/>
                  </a:lnTo>
                  <a:lnTo>
                    <a:pt x="270882" y="95037"/>
                  </a:lnTo>
                  <a:lnTo>
                    <a:pt x="251160" y="56920"/>
                  </a:lnTo>
                  <a:lnTo>
                    <a:pt x="224642" y="30407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93341" y="6968824"/>
              <a:ext cx="118530" cy="14646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9834619" y="7216572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5" h="283845">
                  <a:moveTo>
                    <a:pt x="141754" y="0"/>
                  </a:moveTo>
                  <a:lnTo>
                    <a:pt x="96968" y="7228"/>
                  </a:lnTo>
                  <a:lnTo>
                    <a:pt x="58058" y="27358"/>
                  </a:lnTo>
                  <a:lnTo>
                    <a:pt x="27365" y="58060"/>
                  </a:lnTo>
                  <a:lnTo>
                    <a:pt x="7231" y="97000"/>
                  </a:lnTo>
                  <a:lnTo>
                    <a:pt x="0" y="141849"/>
                  </a:lnTo>
                  <a:lnTo>
                    <a:pt x="7231" y="186629"/>
                  </a:lnTo>
                  <a:lnTo>
                    <a:pt x="27365" y="225544"/>
                  </a:lnTo>
                  <a:lnTo>
                    <a:pt x="58058" y="256246"/>
                  </a:lnTo>
                  <a:lnTo>
                    <a:pt x="96968" y="276389"/>
                  </a:lnTo>
                  <a:lnTo>
                    <a:pt x="141754" y="283624"/>
                  </a:lnTo>
                  <a:lnTo>
                    <a:pt x="186620" y="276389"/>
                  </a:lnTo>
                  <a:lnTo>
                    <a:pt x="225558" y="256246"/>
                  </a:lnTo>
                  <a:lnTo>
                    <a:pt x="256246" y="225544"/>
                  </a:lnTo>
                  <a:lnTo>
                    <a:pt x="276361" y="186629"/>
                  </a:lnTo>
                  <a:lnTo>
                    <a:pt x="283582" y="141849"/>
                  </a:lnTo>
                  <a:lnTo>
                    <a:pt x="276361" y="97000"/>
                  </a:lnTo>
                  <a:lnTo>
                    <a:pt x="256246" y="58060"/>
                  </a:lnTo>
                  <a:lnTo>
                    <a:pt x="225558" y="27358"/>
                  </a:lnTo>
                  <a:lnTo>
                    <a:pt x="186620" y="7228"/>
                  </a:lnTo>
                  <a:lnTo>
                    <a:pt x="1417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9795730" y="7177044"/>
              <a:ext cx="361950" cy="505459"/>
            </a:xfrm>
            <a:custGeom>
              <a:avLst/>
              <a:gdLst/>
              <a:ahLst/>
              <a:cxnLst/>
              <a:rect l="l" t="t" r="r" b="b"/>
              <a:pathLst>
                <a:path w="361950" h="505459">
                  <a:moveTo>
                    <a:pt x="180643" y="0"/>
                  </a:moveTo>
                  <a:lnTo>
                    <a:pt x="132613" y="6458"/>
                  </a:lnTo>
                  <a:lnTo>
                    <a:pt x="89450" y="24682"/>
                  </a:lnTo>
                  <a:lnTo>
                    <a:pt x="52921" y="52901"/>
                  </a:lnTo>
                  <a:lnTo>
                    <a:pt x="24670" y="89464"/>
                  </a:lnTo>
                  <a:lnTo>
                    <a:pt x="6449" y="132668"/>
                  </a:lnTo>
                  <a:lnTo>
                    <a:pt x="0" y="180675"/>
                  </a:lnTo>
                  <a:lnTo>
                    <a:pt x="586" y="195130"/>
                  </a:lnTo>
                  <a:lnTo>
                    <a:pt x="8858" y="236453"/>
                  </a:lnTo>
                  <a:lnTo>
                    <a:pt x="39348" y="297453"/>
                  </a:lnTo>
                  <a:lnTo>
                    <a:pt x="93898" y="387590"/>
                  </a:lnTo>
                  <a:lnTo>
                    <a:pt x="146040" y="469253"/>
                  </a:lnTo>
                  <a:lnTo>
                    <a:pt x="169303" y="504832"/>
                  </a:lnTo>
                  <a:lnTo>
                    <a:pt x="260300" y="393578"/>
                  </a:lnTo>
                  <a:lnTo>
                    <a:pt x="309432" y="329315"/>
                  </a:lnTo>
                  <a:lnTo>
                    <a:pt x="313005" y="323152"/>
                  </a:lnTo>
                  <a:lnTo>
                    <a:pt x="180643" y="323152"/>
                  </a:lnTo>
                  <a:lnTo>
                    <a:pt x="135857" y="315916"/>
                  </a:lnTo>
                  <a:lnTo>
                    <a:pt x="96946" y="295774"/>
                  </a:lnTo>
                  <a:lnTo>
                    <a:pt x="66253" y="265071"/>
                  </a:lnTo>
                  <a:lnTo>
                    <a:pt x="46120" y="226156"/>
                  </a:lnTo>
                  <a:lnTo>
                    <a:pt x="38888" y="181376"/>
                  </a:lnTo>
                  <a:lnTo>
                    <a:pt x="46120" y="136528"/>
                  </a:lnTo>
                  <a:lnTo>
                    <a:pt x="66253" y="97587"/>
                  </a:lnTo>
                  <a:lnTo>
                    <a:pt x="96946" y="66886"/>
                  </a:lnTo>
                  <a:lnTo>
                    <a:pt x="135857" y="46755"/>
                  </a:lnTo>
                  <a:lnTo>
                    <a:pt x="180643" y="39527"/>
                  </a:lnTo>
                  <a:lnTo>
                    <a:pt x="291106" y="39527"/>
                  </a:lnTo>
                  <a:lnTo>
                    <a:pt x="271893" y="24682"/>
                  </a:lnTo>
                  <a:lnTo>
                    <a:pt x="228712" y="6458"/>
                  </a:lnTo>
                  <a:lnTo>
                    <a:pt x="180643" y="0"/>
                  </a:lnTo>
                  <a:close/>
                </a:path>
                <a:path w="361950" h="505459">
                  <a:moveTo>
                    <a:pt x="291106" y="39527"/>
                  </a:moveTo>
                  <a:lnTo>
                    <a:pt x="180643" y="39527"/>
                  </a:lnTo>
                  <a:lnTo>
                    <a:pt x="225509" y="46755"/>
                  </a:lnTo>
                  <a:lnTo>
                    <a:pt x="264447" y="66886"/>
                  </a:lnTo>
                  <a:lnTo>
                    <a:pt x="295135" y="97587"/>
                  </a:lnTo>
                  <a:lnTo>
                    <a:pt x="315250" y="136528"/>
                  </a:lnTo>
                  <a:lnTo>
                    <a:pt x="322471" y="181376"/>
                  </a:lnTo>
                  <a:lnTo>
                    <a:pt x="315250" y="226156"/>
                  </a:lnTo>
                  <a:lnTo>
                    <a:pt x="295135" y="265071"/>
                  </a:lnTo>
                  <a:lnTo>
                    <a:pt x="264447" y="295774"/>
                  </a:lnTo>
                  <a:lnTo>
                    <a:pt x="225509" y="315916"/>
                  </a:lnTo>
                  <a:lnTo>
                    <a:pt x="180643" y="323152"/>
                  </a:lnTo>
                  <a:lnTo>
                    <a:pt x="313005" y="323152"/>
                  </a:lnTo>
                  <a:lnTo>
                    <a:pt x="333619" y="287586"/>
                  </a:lnTo>
                  <a:lnTo>
                    <a:pt x="349779" y="243929"/>
                  </a:lnTo>
                  <a:lnTo>
                    <a:pt x="360658" y="197178"/>
                  </a:lnTo>
                  <a:lnTo>
                    <a:pt x="361444" y="180675"/>
                  </a:lnTo>
                  <a:lnTo>
                    <a:pt x="354945" y="132628"/>
                  </a:lnTo>
                  <a:lnTo>
                    <a:pt x="336733" y="89515"/>
                  </a:lnTo>
                  <a:lnTo>
                    <a:pt x="308472" y="52944"/>
                  </a:lnTo>
                  <a:lnTo>
                    <a:pt x="291106" y="39527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99415" y="7271297"/>
              <a:ext cx="154089" cy="19040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563037" y="7888127"/>
              <a:ext cx="218129" cy="21816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0533142" y="7857720"/>
              <a:ext cx="278130" cy="388620"/>
            </a:xfrm>
            <a:custGeom>
              <a:avLst/>
              <a:gdLst/>
              <a:ahLst/>
              <a:cxnLst/>
              <a:rect l="l" t="t" r="r" b="b"/>
              <a:pathLst>
                <a:path w="278129" h="388620">
                  <a:moveTo>
                    <a:pt x="138948" y="0"/>
                  </a:moveTo>
                  <a:lnTo>
                    <a:pt x="95029" y="7088"/>
                  </a:lnTo>
                  <a:lnTo>
                    <a:pt x="56882" y="26826"/>
                  </a:lnTo>
                  <a:lnTo>
                    <a:pt x="26803" y="56918"/>
                  </a:lnTo>
                  <a:lnTo>
                    <a:pt x="7082" y="95070"/>
                  </a:lnTo>
                  <a:lnTo>
                    <a:pt x="0" y="138990"/>
                  </a:lnTo>
                  <a:lnTo>
                    <a:pt x="446" y="150113"/>
                  </a:lnTo>
                  <a:lnTo>
                    <a:pt x="30242" y="228815"/>
                  </a:lnTo>
                  <a:lnTo>
                    <a:pt x="72207" y="298146"/>
                  </a:lnTo>
                  <a:lnTo>
                    <a:pt x="112326" y="360958"/>
                  </a:lnTo>
                  <a:lnTo>
                    <a:pt x="130226" y="388323"/>
                  </a:lnTo>
                  <a:lnTo>
                    <a:pt x="200223" y="302747"/>
                  </a:lnTo>
                  <a:lnTo>
                    <a:pt x="238016" y="253318"/>
                  </a:lnTo>
                  <a:lnTo>
                    <a:pt x="240769" y="248568"/>
                  </a:lnTo>
                  <a:lnTo>
                    <a:pt x="138948" y="248568"/>
                  </a:lnTo>
                  <a:lnTo>
                    <a:pt x="96522" y="239988"/>
                  </a:lnTo>
                  <a:lnTo>
                    <a:pt x="61855" y="216600"/>
                  </a:lnTo>
                  <a:lnTo>
                    <a:pt x="38471" y="181936"/>
                  </a:lnTo>
                  <a:lnTo>
                    <a:pt x="29894" y="139524"/>
                  </a:lnTo>
                  <a:lnTo>
                    <a:pt x="38471" y="97039"/>
                  </a:lnTo>
                  <a:lnTo>
                    <a:pt x="61855" y="62356"/>
                  </a:lnTo>
                  <a:lnTo>
                    <a:pt x="96522" y="38978"/>
                  </a:lnTo>
                  <a:lnTo>
                    <a:pt x="138948" y="30407"/>
                  </a:lnTo>
                  <a:lnTo>
                    <a:pt x="224656" y="30407"/>
                  </a:lnTo>
                  <a:lnTo>
                    <a:pt x="221040" y="26808"/>
                  </a:lnTo>
                  <a:lnTo>
                    <a:pt x="182870" y="7082"/>
                  </a:lnTo>
                  <a:lnTo>
                    <a:pt x="138948" y="0"/>
                  </a:lnTo>
                  <a:close/>
                </a:path>
                <a:path w="278129" h="388620">
                  <a:moveTo>
                    <a:pt x="224656" y="30407"/>
                  </a:moveTo>
                  <a:lnTo>
                    <a:pt x="138948" y="30407"/>
                  </a:lnTo>
                  <a:lnTo>
                    <a:pt x="181427" y="38978"/>
                  </a:lnTo>
                  <a:lnTo>
                    <a:pt x="216095" y="62356"/>
                  </a:lnTo>
                  <a:lnTo>
                    <a:pt x="239459" y="97039"/>
                  </a:lnTo>
                  <a:lnTo>
                    <a:pt x="248023" y="139524"/>
                  </a:lnTo>
                  <a:lnTo>
                    <a:pt x="239459" y="181936"/>
                  </a:lnTo>
                  <a:lnTo>
                    <a:pt x="216095" y="216600"/>
                  </a:lnTo>
                  <a:lnTo>
                    <a:pt x="181427" y="239988"/>
                  </a:lnTo>
                  <a:lnTo>
                    <a:pt x="138948" y="248568"/>
                  </a:lnTo>
                  <a:lnTo>
                    <a:pt x="240769" y="248568"/>
                  </a:lnTo>
                  <a:lnTo>
                    <a:pt x="269049" y="187648"/>
                  </a:lnTo>
                  <a:lnTo>
                    <a:pt x="278012" y="138990"/>
                  </a:lnTo>
                  <a:lnTo>
                    <a:pt x="270896" y="95046"/>
                  </a:lnTo>
                  <a:lnTo>
                    <a:pt x="251142" y="56891"/>
                  </a:lnTo>
                  <a:lnTo>
                    <a:pt x="224656" y="30407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612880" y="7930219"/>
              <a:ext cx="118519" cy="14645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718111" y="7567057"/>
              <a:ext cx="851733" cy="375494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8750302" y="7562930"/>
            <a:ext cx="75692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295" b="1">
                <a:solidFill>
                  <a:srgbClr val="0F456B"/>
                </a:solidFill>
                <a:latin typeface="Tahoma"/>
                <a:cs typeface="Tahoma"/>
              </a:rPr>
              <a:t>TOLUCA</a:t>
            </a:r>
            <a:endParaRPr sz="1850">
              <a:latin typeface="Tahoma"/>
              <a:cs typeface="Tahoma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9613403" y="7551125"/>
            <a:ext cx="278130" cy="388620"/>
            <a:chOff x="9613403" y="7551125"/>
            <a:chExt cx="278130" cy="388620"/>
          </a:xfrm>
        </p:grpSpPr>
        <p:pic>
          <p:nvPicPr>
            <p:cNvPr id="80" name="object 8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643329" y="7581522"/>
              <a:ext cx="218139" cy="21816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9613403" y="7551125"/>
              <a:ext cx="278130" cy="388620"/>
            </a:xfrm>
            <a:custGeom>
              <a:avLst/>
              <a:gdLst/>
              <a:ahLst/>
              <a:cxnLst/>
              <a:rect l="l" t="t" r="r" b="b"/>
              <a:pathLst>
                <a:path w="278129" h="388620">
                  <a:moveTo>
                    <a:pt x="138938" y="0"/>
                  </a:moveTo>
                  <a:lnTo>
                    <a:pt x="95024" y="7088"/>
                  </a:lnTo>
                  <a:lnTo>
                    <a:pt x="56878" y="26825"/>
                  </a:lnTo>
                  <a:lnTo>
                    <a:pt x="26801" y="56915"/>
                  </a:lnTo>
                  <a:lnTo>
                    <a:pt x="7082" y="95065"/>
                  </a:lnTo>
                  <a:lnTo>
                    <a:pt x="0" y="138980"/>
                  </a:lnTo>
                  <a:lnTo>
                    <a:pt x="448" y="150103"/>
                  </a:lnTo>
                  <a:lnTo>
                    <a:pt x="30262" y="228800"/>
                  </a:lnTo>
                  <a:lnTo>
                    <a:pt x="72225" y="298134"/>
                  </a:lnTo>
                  <a:lnTo>
                    <a:pt x="112339" y="360947"/>
                  </a:lnTo>
                  <a:lnTo>
                    <a:pt x="130236" y="388312"/>
                  </a:lnTo>
                  <a:lnTo>
                    <a:pt x="200221" y="302736"/>
                  </a:lnTo>
                  <a:lnTo>
                    <a:pt x="238009" y="253306"/>
                  </a:lnTo>
                  <a:lnTo>
                    <a:pt x="240762" y="248557"/>
                  </a:lnTo>
                  <a:lnTo>
                    <a:pt x="138938" y="248557"/>
                  </a:lnTo>
                  <a:lnTo>
                    <a:pt x="96518" y="239978"/>
                  </a:lnTo>
                  <a:lnTo>
                    <a:pt x="61865" y="216592"/>
                  </a:lnTo>
                  <a:lnTo>
                    <a:pt x="38496" y="181925"/>
                  </a:lnTo>
                  <a:lnTo>
                    <a:pt x="29925" y="139503"/>
                  </a:lnTo>
                  <a:lnTo>
                    <a:pt x="38496" y="97024"/>
                  </a:lnTo>
                  <a:lnTo>
                    <a:pt x="61865" y="62344"/>
                  </a:lnTo>
                  <a:lnTo>
                    <a:pt x="96518" y="38967"/>
                  </a:lnTo>
                  <a:lnTo>
                    <a:pt x="138938" y="30396"/>
                  </a:lnTo>
                  <a:lnTo>
                    <a:pt x="224642" y="30396"/>
                  </a:lnTo>
                  <a:lnTo>
                    <a:pt x="221070" y="26825"/>
                  </a:lnTo>
                  <a:lnTo>
                    <a:pt x="182901" y="7088"/>
                  </a:lnTo>
                  <a:lnTo>
                    <a:pt x="138938" y="0"/>
                  </a:lnTo>
                  <a:close/>
                </a:path>
                <a:path w="278129" h="388620">
                  <a:moveTo>
                    <a:pt x="224642" y="30396"/>
                  </a:moveTo>
                  <a:lnTo>
                    <a:pt x="138938" y="30396"/>
                  </a:lnTo>
                  <a:lnTo>
                    <a:pt x="181438" y="38967"/>
                  </a:lnTo>
                  <a:lnTo>
                    <a:pt x="216123" y="62344"/>
                  </a:lnTo>
                  <a:lnTo>
                    <a:pt x="239497" y="97024"/>
                  </a:lnTo>
                  <a:lnTo>
                    <a:pt x="248065" y="139503"/>
                  </a:lnTo>
                  <a:lnTo>
                    <a:pt x="239497" y="181925"/>
                  </a:lnTo>
                  <a:lnTo>
                    <a:pt x="216123" y="216592"/>
                  </a:lnTo>
                  <a:lnTo>
                    <a:pt x="181438" y="239978"/>
                  </a:lnTo>
                  <a:lnTo>
                    <a:pt x="138938" y="248557"/>
                  </a:lnTo>
                  <a:lnTo>
                    <a:pt x="240762" y="248557"/>
                  </a:lnTo>
                  <a:lnTo>
                    <a:pt x="269049" y="187627"/>
                  </a:lnTo>
                  <a:lnTo>
                    <a:pt x="278022" y="138980"/>
                  </a:lnTo>
                  <a:lnTo>
                    <a:pt x="270893" y="95033"/>
                  </a:lnTo>
                  <a:lnTo>
                    <a:pt x="251166" y="56915"/>
                  </a:lnTo>
                  <a:lnTo>
                    <a:pt x="224642" y="30396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693150" y="7623600"/>
              <a:ext cx="118540" cy="146479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15925503" y="757495"/>
            <a:ext cx="4178935" cy="3002280"/>
          </a:xfrm>
          <a:prstGeom prst="rect">
            <a:avLst/>
          </a:prstGeom>
          <a:solidFill>
            <a:srgbClr val="0F456B"/>
          </a:solidFill>
        </p:spPr>
        <p:txBody>
          <a:bodyPr wrap="square" lIns="0" tIns="39369" rIns="0" bIns="0" rtlCol="0" vert="horz">
            <a:spAutoFit/>
          </a:bodyPr>
          <a:lstStyle/>
          <a:p>
            <a:pPr algn="ctr" marL="1073150" marR="814069">
              <a:lnSpc>
                <a:spcPts val="5340"/>
              </a:lnSpc>
              <a:spcBef>
                <a:spcPts val="309"/>
              </a:spcBef>
            </a:pPr>
            <a:r>
              <a:rPr dirty="0" sz="2800" spc="110" b="1">
                <a:solidFill>
                  <a:srgbClr val="FFFFFF"/>
                </a:solidFill>
                <a:latin typeface="Arial"/>
                <a:cs typeface="Arial"/>
              </a:rPr>
              <a:t>CD.</a:t>
            </a:r>
            <a:r>
              <a:rPr dirty="0" sz="28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10" b="1">
                <a:solidFill>
                  <a:srgbClr val="FFFFFF"/>
                </a:solidFill>
                <a:latin typeface="Arial"/>
                <a:cs typeface="Arial"/>
              </a:rPr>
              <a:t>JUÁREZ </a:t>
            </a:r>
            <a:r>
              <a:rPr dirty="0" sz="2800" spc="-7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75" b="1">
                <a:solidFill>
                  <a:srgbClr val="FFFFFF"/>
                </a:solidFill>
                <a:latin typeface="Arial"/>
                <a:cs typeface="Arial"/>
              </a:rPr>
              <a:t>MÉXICO</a:t>
            </a:r>
            <a:endParaRPr sz="2800">
              <a:latin typeface="Arial"/>
              <a:cs typeface="Arial"/>
            </a:endParaRPr>
          </a:p>
          <a:p>
            <a:pPr algn="ctr" marL="641350" marR="382905">
              <a:lnSpc>
                <a:spcPts val="5340"/>
              </a:lnSpc>
              <a:spcBef>
                <a:spcPts val="5"/>
              </a:spcBef>
            </a:pPr>
            <a:r>
              <a:rPr dirty="0" sz="2800" spc="200" b="1">
                <a:solidFill>
                  <a:srgbClr val="FFFFFF"/>
                </a:solidFill>
                <a:latin typeface="Arial"/>
                <a:cs typeface="Arial"/>
              </a:rPr>
              <a:t>NUEVO</a:t>
            </a:r>
            <a:r>
              <a:rPr dirty="0" sz="28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70" b="1">
                <a:solidFill>
                  <a:srgbClr val="FFFFFF"/>
                </a:solidFill>
                <a:latin typeface="Arial"/>
                <a:cs typeface="Arial"/>
              </a:rPr>
              <a:t>LAREDO </a:t>
            </a:r>
            <a:r>
              <a:rPr dirty="0" sz="2800" spc="-7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50" b="1">
                <a:solidFill>
                  <a:srgbClr val="FFFFFF"/>
                </a:solidFill>
                <a:latin typeface="Arial"/>
                <a:cs typeface="Arial"/>
              </a:rPr>
              <a:t>MONTERREY</a:t>
            </a:r>
            <a:endParaRPr sz="2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5925503" y="4513192"/>
            <a:ext cx="4178935" cy="6795770"/>
          </a:xfrm>
          <a:prstGeom prst="rect">
            <a:avLst/>
          </a:prstGeom>
          <a:solidFill>
            <a:srgbClr val="0F456B"/>
          </a:solidFill>
        </p:spPr>
        <p:txBody>
          <a:bodyPr wrap="square" lIns="0" tIns="121285" rIns="0" bIns="0" rtlCol="0" vert="horz">
            <a:spAutoFit/>
          </a:bodyPr>
          <a:lstStyle/>
          <a:p>
            <a:pPr algn="ctr" marL="1012825" marR="753110" indent="-635">
              <a:lnSpc>
                <a:spcPct val="159000"/>
              </a:lnSpc>
              <a:spcBef>
                <a:spcPts val="955"/>
              </a:spcBef>
            </a:pPr>
            <a:r>
              <a:rPr dirty="0" sz="2800" spc="185" b="1">
                <a:solidFill>
                  <a:srgbClr val="FFFFFF"/>
                </a:solidFill>
                <a:latin typeface="Arial"/>
                <a:cs typeface="Arial"/>
              </a:rPr>
              <a:t>CHIHUAHUA </a:t>
            </a:r>
            <a:r>
              <a:rPr dirty="0" sz="2800" spc="-7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45" b="1">
                <a:solidFill>
                  <a:srgbClr val="FFFFFF"/>
                </a:solidFill>
                <a:latin typeface="Arial"/>
                <a:cs typeface="Arial"/>
              </a:rPr>
              <a:t>TORREÓN </a:t>
            </a:r>
            <a:r>
              <a:rPr dirty="0" sz="2800" spc="150" b="1">
                <a:solidFill>
                  <a:srgbClr val="FFFFFF"/>
                </a:solidFill>
                <a:latin typeface="Arial"/>
                <a:cs typeface="Arial"/>
              </a:rPr>
              <a:t> TIJUANA </a:t>
            </a:r>
            <a:r>
              <a:rPr dirty="0" sz="2800" spc="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14" b="1">
                <a:solidFill>
                  <a:srgbClr val="FFFFFF"/>
                </a:solidFill>
                <a:latin typeface="Arial"/>
                <a:cs typeface="Arial"/>
              </a:rPr>
              <a:t>TOLUCA </a:t>
            </a:r>
            <a:r>
              <a:rPr dirty="0" sz="2800" spc="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22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800" spc="23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spc="7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9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80" b="1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1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7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105" b="1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2800" spc="155" b="1">
                <a:solidFill>
                  <a:srgbClr val="FFFFFF"/>
                </a:solidFill>
                <a:latin typeface="Arial"/>
                <a:cs typeface="Arial"/>
              </a:rPr>
              <a:t>PUEBLA</a:t>
            </a:r>
            <a:endParaRPr sz="2800">
              <a:latin typeface="Arial"/>
              <a:cs typeface="Arial"/>
            </a:endParaRPr>
          </a:p>
          <a:p>
            <a:pPr algn="ctr" marL="545465" marR="285750">
              <a:lnSpc>
                <a:spcPct val="159000"/>
              </a:lnSpc>
              <a:spcBef>
                <a:spcPts val="5"/>
              </a:spcBef>
            </a:pPr>
            <a:r>
              <a:rPr dirty="0" sz="2800" spc="140" b="1">
                <a:solidFill>
                  <a:srgbClr val="FFFFFF"/>
                </a:solidFill>
                <a:latin typeface="Arial"/>
                <a:cs typeface="Arial"/>
              </a:rPr>
              <a:t>GUADALAJARA </a:t>
            </a:r>
            <a:r>
              <a:rPr dirty="0" sz="2800" spc="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25" b="1">
                <a:solidFill>
                  <a:srgbClr val="FFFFFF"/>
                </a:solidFill>
                <a:latin typeface="Arial"/>
                <a:cs typeface="Arial"/>
              </a:rPr>
              <a:t>SAN</a:t>
            </a:r>
            <a:r>
              <a:rPr dirty="0" sz="2800" spc="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85" b="1">
                <a:solidFill>
                  <a:srgbClr val="FFFFFF"/>
                </a:solidFill>
                <a:latin typeface="Arial"/>
                <a:cs typeface="Arial"/>
              </a:rPr>
              <a:t>LUIS</a:t>
            </a:r>
            <a:r>
              <a:rPr dirty="0" sz="2800" spc="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30" b="1">
                <a:solidFill>
                  <a:srgbClr val="FFFFFF"/>
                </a:solidFill>
                <a:latin typeface="Arial"/>
                <a:cs typeface="Arial"/>
              </a:rPr>
              <a:t>POTOSÍ </a:t>
            </a:r>
            <a:r>
              <a:rPr dirty="0" sz="2800" spc="-7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45" b="1">
                <a:solidFill>
                  <a:srgbClr val="FFFFFF"/>
                </a:solidFill>
                <a:latin typeface="Arial"/>
                <a:cs typeface="Arial"/>
              </a:rPr>
              <a:t>SALTILLO</a:t>
            </a:r>
            <a:endParaRPr sz="28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5925503" y="3759288"/>
            <a:ext cx="4178935" cy="754380"/>
          </a:xfrm>
          <a:prstGeom prst="rect">
            <a:avLst/>
          </a:prstGeom>
          <a:solidFill>
            <a:srgbClr val="FFC21E"/>
          </a:solidFill>
        </p:spPr>
        <p:txBody>
          <a:bodyPr wrap="square" lIns="0" tIns="99695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785"/>
              </a:spcBef>
            </a:pPr>
            <a:r>
              <a:rPr dirty="0" sz="3950" spc="-95" b="1">
                <a:solidFill>
                  <a:srgbClr val="FFFFFF"/>
                </a:solidFill>
                <a:latin typeface="Verdana"/>
                <a:cs typeface="Verdana"/>
              </a:rPr>
              <a:t>SUCURSALES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15925503" y="3591"/>
            <a:ext cx="4178935" cy="754380"/>
          </a:xfrm>
          <a:prstGeom prst="rect"/>
          <a:solidFill>
            <a:srgbClr val="FFC21E"/>
          </a:solidFill>
        </p:spPr>
        <p:txBody>
          <a:bodyPr wrap="square" lIns="0" tIns="99695" rIns="0" bIns="0" rtlCol="0" vert="horz">
            <a:spAutoFit/>
          </a:bodyPr>
          <a:lstStyle/>
          <a:p>
            <a:pPr marL="1115060">
              <a:lnSpc>
                <a:spcPct val="100000"/>
              </a:lnSpc>
              <a:spcBef>
                <a:spcPts val="785"/>
              </a:spcBef>
            </a:pPr>
            <a:r>
              <a:rPr dirty="0" spc="240">
                <a:solidFill>
                  <a:srgbClr val="FFFFFF"/>
                </a:solidFill>
                <a:latin typeface="Verdana"/>
                <a:cs typeface="Verdana"/>
              </a:rPr>
              <a:t>BASES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-17733" y="906404"/>
            <a:ext cx="1754505" cy="9495790"/>
          </a:xfrm>
          <a:prstGeom prst="rect">
            <a:avLst/>
          </a:prstGeom>
        </p:spPr>
        <p:txBody>
          <a:bodyPr wrap="square" lIns="0" tIns="14478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9900" spc="740" b="1">
                <a:solidFill>
                  <a:srgbClr val="FFFFFF"/>
                </a:solidFill>
                <a:latin typeface="Verdana"/>
                <a:cs typeface="Verdana"/>
              </a:rPr>
              <a:t>COBERTURA</a:t>
            </a:r>
            <a:endParaRPr sz="9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5" y="9597438"/>
            <a:ext cx="2242820" cy="958215"/>
          </a:xfrm>
          <a:custGeom>
            <a:avLst/>
            <a:gdLst/>
            <a:ahLst/>
            <a:cxnLst/>
            <a:rect l="l" t="t" r="r" b="b"/>
            <a:pathLst>
              <a:path w="2242820" h="958215">
                <a:moveTo>
                  <a:pt x="1849141" y="0"/>
                </a:moveTo>
                <a:lnTo>
                  <a:pt x="1668064" y="4533"/>
                </a:lnTo>
                <a:lnTo>
                  <a:pt x="0" y="134883"/>
                </a:lnTo>
                <a:lnTo>
                  <a:pt x="0" y="958126"/>
                </a:lnTo>
                <a:lnTo>
                  <a:pt x="297353" y="843640"/>
                </a:lnTo>
                <a:lnTo>
                  <a:pt x="635851" y="732327"/>
                </a:lnTo>
                <a:lnTo>
                  <a:pt x="1029691" y="635830"/>
                </a:lnTo>
                <a:lnTo>
                  <a:pt x="1647876" y="506193"/>
                </a:lnTo>
                <a:lnTo>
                  <a:pt x="1659742" y="488542"/>
                </a:lnTo>
                <a:lnTo>
                  <a:pt x="1689673" y="446035"/>
                </a:lnTo>
                <a:lnTo>
                  <a:pt x="1729174" y="394345"/>
                </a:lnTo>
                <a:lnTo>
                  <a:pt x="1769747" y="349141"/>
                </a:lnTo>
                <a:lnTo>
                  <a:pt x="1800960" y="320049"/>
                </a:lnTo>
                <a:lnTo>
                  <a:pt x="1867192" y="284015"/>
                </a:lnTo>
                <a:lnTo>
                  <a:pt x="1932778" y="260442"/>
                </a:lnTo>
                <a:lnTo>
                  <a:pt x="2049620" y="223949"/>
                </a:lnTo>
                <a:lnTo>
                  <a:pt x="2102340" y="227142"/>
                </a:lnTo>
                <a:lnTo>
                  <a:pt x="2103333" y="283842"/>
                </a:lnTo>
                <a:lnTo>
                  <a:pt x="2064994" y="407872"/>
                </a:lnTo>
                <a:lnTo>
                  <a:pt x="2078634" y="388991"/>
                </a:lnTo>
                <a:lnTo>
                  <a:pt x="2113248" y="337819"/>
                </a:lnTo>
                <a:lnTo>
                  <a:pt x="2159381" y="262557"/>
                </a:lnTo>
                <a:lnTo>
                  <a:pt x="2207576" y="171408"/>
                </a:lnTo>
                <a:lnTo>
                  <a:pt x="2240680" y="97926"/>
                </a:lnTo>
                <a:lnTo>
                  <a:pt x="2242228" y="62203"/>
                </a:lnTo>
                <a:lnTo>
                  <a:pt x="2203685" y="54133"/>
                </a:lnTo>
                <a:lnTo>
                  <a:pt x="2116511" y="63610"/>
                </a:lnTo>
                <a:lnTo>
                  <a:pt x="1881722" y="73233"/>
                </a:lnTo>
                <a:lnTo>
                  <a:pt x="1935940" y="27909"/>
                </a:lnTo>
                <a:lnTo>
                  <a:pt x="1931756" y="5644"/>
                </a:lnTo>
                <a:lnTo>
                  <a:pt x="1849141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62" y="0"/>
            <a:ext cx="20104735" cy="11309350"/>
            <a:chOff x="-162" y="0"/>
            <a:chExt cx="20104735" cy="11309350"/>
          </a:xfrm>
        </p:grpSpPr>
        <p:sp>
          <p:nvSpPr>
            <p:cNvPr id="4" name="object 4"/>
            <p:cNvSpPr/>
            <p:nvPr/>
          </p:nvSpPr>
          <p:spPr>
            <a:xfrm>
              <a:off x="5235" y="10861321"/>
              <a:ext cx="954405" cy="442595"/>
            </a:xfrm>
            <a:custGeom>
              <a:avLst/>
              <a:gdLst/>
              <a:ahLst/>
              <a:cxnLst/>
              <a:rect l="l" t="t" r="r" b="b"/>
              <a:pathLst>
                <a:path w="954405" h="442595">
                  <a:moveTo>
                    <a:pt x="954289" y="0"/>
                  </a:moveTo>
                  <a:lnTo>
                    <a:pt x="0" y="180952"/>
                  </a:lnTo>
                  <a:lnTo>
                    <a:pt x="0" y="441999"/>
                  </a:lnTo>
                  <a:lnTo>
                    <a:pt x="632664" y="441999"/>
                  </a:lnTo>
                  <a:lnTo>
                    <a:pt x="954289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35" y="10013698"/>
              <a:ext cx="4754245" cy="950594"/>
            </a:xfrm>
            <a:custGeom>
              <a:avLst/>
              <a:gdLst/>
              <a:ahLst/>
              <a:cxnLst/>
              <a:rect l="l" t="t" r="r" b="b"/>
              <a:pathLst>
                <a:path w="4754245" h="950595">
                  <a:moveTo>
                    <a:pt x="3991097" y="0"/>
                  </a:moveTo>
                  <a:lnTo>
                    <a:pt x="3917402" y="231"/>
                  </a:lnTo>
                  <a:lnTo>
                    <a:pt x="3793688" y="2208"/>
                  </a:lnTo>
                  <a:lnTo>
                    <a:pt x="3653458" y="6587"/>
                  </a:lnTo>
                  <a:lnTo>
                    <a:pt x="3495915" y="13873"/>
                  </a:lnTo>
                  <a:lnTo>
                    <a:pt x="3257552" y="28978"/>
                  </a:lnTo>
                  <a:lnTo>
                    <a:pt x="2985107" y="51341"/>
                  </a:lnTo>
                  <a:lnTo>
                    <a:pt x="2676694" y="82155"/>
                  </a:lnTo>
                  <a:lnTo>
                    <a:pt x="2330423" y="122614"/>
                  </a:lnTo>
                  <a:lnTo>
                    <a:pt x="1841471" y="188573"/>
                  </a:lnTo>
                  <a:lnTo>
                    <a:pt x="788766" y="351122"/>
                  </a:lnTo>
                  <a:lnTo>
                    <a:pt x="65456" y="529309"/>
                  </a:lnTo>
                  <a:lnTo>
                    <a:pt x="0" y="556730"/>
                  </a:lnTo>
                  <a:lnTo>
                    <a:pt x="0" y="950580"/>
                  </a:lnTo>
                  <a:lnTo>
                    <a:pt x="578127" y="818422"/>
                  </a:lnTo>
                  <a:lnTo>
                    <a:pt x="1556171" y="641240"/>
                  </a:lnTo>
                  <a:lnTo>
                    <a:pt x="1735461" y="619098"/>
                  </a:lnTo>
                  <a:lnTo>
                    <a:pt x="2105015" y="581323"/>
                  </a:lnTo>
                  <a:lnTo>
                    <a:pt x="4327210" y="416758"/>
                  </a:lnTo>
                  <a:lnTo>
                    <a:pt x="4346871" y="415090"/>
                  </a:lnTo>
                  <a:lnTo>
                    <a:pt x="4431800" y="405894"/>
                  </a:lnTo>
                  <a:lnTo>
                    <a:pt x="4504154" y="394705"/>
                  </a:lnTo>
                  <a:lnTo>
                    <a:pt x="4564933" y="381425"/>
                  </a:lnTo>
                  <a:lnTo>
                    <a:pt x="4615134" y="365962"/>
                  </a:lnTo>
                  <a:lnTo>
                    <a:pt x="4655755" y="348219"/>
                  </a:lnTo>
                  <a:lnTo>
                    <a:pt x="4712251" y="305515"/>
                  </a:lnTo>
                  <a:lnTo>
                    <a:pt x="4742404" y="252553"/>
                  </a:lnTo>
                  <a:lnTo>
                    <a:pt x="4754199" y="188573"/>
                  </a:lnTo>
                  <a:lnTo>
                    <a:pt x="4750313" y="152424"/>
                  </a:lnTo>
                  <a:lnTo>
                    <a:pt x="4706463" y="93691"/>
                  </a:lnTo>
                  <a:lnTo>
                    <a:pt x="4670570" y="70741"/>
                  </a:lnTo>
                  <a:lnTo>
                    <a:pt x="4628077" y="51825"/>
                  </a:lnTo>
                  <a:lnTo>
                    <a:pt x="4581021" y="36759"/>
                  </a:lnTo>
                  <a:lnTo>
                    <a:pt x="4531437" y="25360"/>
                  </a:lnTo>
                  <a:lnTo>
                    <a:pt x="4481359" y="17445"/>
                  </a:lnTo>
                  <a:lnTo>
                    <a:pt x="4432824" y="12830"/>
                  </a:lnTo>
                  <a:lnTo>
                    <a:pt x="4387865" y="11333"/>
                  </a:lnTo>
                  <a:lnTo>
                    <a:pt x="4378896" y="11245"/>
                  </a:lnTo>
                  <a:lnTo>
                    <a:pt x="4368771" y="10996"/>
                  </a:lnTo>
                  <a:lnTo>
                    <a:pt x="4197416" y="3677"/>
                  </a:lnTo>
                  <a:lnTo>
                    <a:pt x="4089055" y="907"/>
                  </a:lnTo>
                  <a:lnTo>
                    <a:pt x="3991097" y="0"/>
                  </a:lnTo>
                  <a:close/>
                </a:path>
              </a:pathLst>
            </a:custGeom>
            <a:solidFill>
              <a:srgbClr val="FFC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235" y="5235"/>
              <a:ext cx="20093940" cy="11298555"/>
            </a:xfrm>
            <a:custGeom>
              <a:avLst/>
              <a:gdLst/>
              <a:ahLst/>
              <a:cxnLst/>
              <a:rect l="l" t="t" r="r" b="b"/>
              <a:pathLst>
                <a:path w="20093940" h="11298555">
                  <a:moveTo>
                    <a:pt x="0" y="11298085"/>
                  </a:moveTo>
                  <a:lnTo>
                    <a:pt x="20093629" y="11298085"/>
                  </a:lnTo>
                  <a:lnTo>
                    <a:pt x="20093629" y="0"/>
                  </a:lnTo>
                  <a:lnTo>
                    <a:pt x="0" y="0"/>
                  </a:lnTo>
                  <a:lnTo>
                    <a:pt x="0" y="11298085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2062" y="0"/>
              <a:ext cx="11952038" cy="1130855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1653" y="348162"/>
            <a:ext cx="6899275" cy="6286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FI</a:t>
            </a:r>
            <a:r>
              <a:rPr dirty="0" spc="-35"/>
              <a:t>L</a:t>
            </a:r>
            <a:r>
              <a:rPr dirty="0" spc="45"/>
              <a:t>OSOFÍ</a:t>
            </a:r>
            <a:r>
              <a:rPr dirty="0" spc="170"/>
              <a:t>A</a:t>
            </a:r>
            <a:r>
              <a:rPr dirty="0" spc="-180"/>
              <a:t> </a:t>
            </a:r>
            <a:r>
              <a:rPr dirty="0" spc="-95"/>
              <a:t>FLETE</a:t>
            </a:r>
            <a:r>
              <a:rPr dirty="0" spc="10"/>
              <a:t>S</a:t>
            </a:r>
            <a:r>
              <a:rPr dirty="0" spc="-180"/>
              <a:t> </a:t>
            </a:r>
            <a:r>
              <a:rPr dirty="0" spc="385"/>
              <a:t>M</a:t>
            </a:r>
            <a:r>
              <a:rPr dirty="0" spc="-110"/>
              <a:t>É</a:t>
            </a:r>
            <a:r>
              <a:rPr dirty="0" spc="85"/>
              <a:t>X</a:t>
            </a:r>
            <a:r>
              <a:rPr dirty="0" spc="15"/>
              <a:t>I</a:t>
            </a:r>
            <a:r>
              <a:rPr dirty="0" spc="-114"/>
              <a:t>C</a:t>
            </a:r>
            <a:r>
              <a:rPr dirty="0" spc="265"/>
              <a:t>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1183" y="755141"/>
            <a:ext cx="6985634" cy="2978150"/>
          </a:xfrm>
          <a:prstGeom prst="rect">
            <a:avLst/>
          </a:prstGeom>
        </p:spPr>
        <p:txBody>
          <a:bodyPr wrap="square" lIns="0" tIns="318135" rIns="0" bIns="0" rtlCol="0" vert="horz">
            <a:spAutoFit/>
          </a:bodyPr>
          <a:lstStyle/>
          <a:p>
            <a:pPr marL="12700" marR="5080">
              <a:lnSpc>
                <a:spcPts val="10390"/>
              </a:lnSpc>
              <a:spcBef>
                <a:spcPts val="2505"/>
              </a:spcBef>
            </a:pPr>
            <a:r>
              <a:rPr dirty="0" sz="10700" spc="-275" b="1">
                <a:solidFill>
                  <a:srgbClr val="FFC21E"/>
                </a:solidFill>
                <a:latin typeface="Verdana"/>
                <a:cs typeface="Verdana"/>
              </a:rPr>
              <a:t>NUE</a:t>
            </a:r>
            <a:r>
              <a:rPr dirty="0" sz="10700" spc="-670" b="1">
                <a:solidFill>
                  <a:srgbClr val="FFC21E"/>
                </a:solidFill>
                <a:latin typeface="Verdana"/>
                <a:cs typeface="Verdana"/>
              </a:rPr>
              <a:t>S</a:t>
            </a:r>
            <a:r>
              <a:rPr dirty="0" sz="10700" spc="-90" b="1">
                <a:solidFill>
                  <a:srgbClr val="FFC21E"/>
                </a:solidFill>
                <a:latin typeface="Verdana"/>
                <a:cs typeface="Verdana"/>
              </a:rPr>
              <a:t>TRA  </a:t>
            </a:r>
            <a:r>
              <a:rPr dirty="0" sz="10700" spc="-855" b="1">
                <a:solidFill>
                  <a:srgbClr val="FFC21E"/>
                </a:solidFill>
                <a:latin typeface="Verdana"/>
                <a:cs typeface="Verdana"/>
              </a:rPr>
              <a:t>MISIÓN</a:t>
            </a:r>
            <a:endParaRPr sz="107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8253" y="0"/>
            <a:ext cx="18419445" cy="11308715"/>
            <a:chOff x="628253" y="0"/>
            <a:chExt cx="18419445" cy="11308715"/>
          </a:xfrm>
        </p:grpSpPr>
        <p:sp>
          <p:nvSpPr>
            <p:cNvPr id="11" name="object 11"/>
            <p:cNvSpPr/>
            <p:nvPr/>
          </p:nvSpPr>
          <p:spPr>
            <a:xfrm>
              <a:off x="1937113" y="3947523"/>
              <a:ext cx="6267450" cy="20955"/>
            </a:xfrm>
            <a:custGeom>
              <a:avLst/>
              <a:gdLst/>
              <a:ahLst/>
              <a:cxnLst/>
              <a:rect l="l" t="t" r="r" b="b"/>
              <a:pathLst>
                <a:path w="6267450" h="20954">
                  <a:moveTo>
                    <a:pt x="0" y="20941"/>
                  </a:moveTo>
                  <a:lnTo>
                    <a:pt x="6266898" y="20941"/>
                  </a:lnTo>
                  <a:lnTo>
                    <a:pt x="6266898" y="0"/>
                  </a:lnTo>
                  <a:lnTo>
                    <a:pt x="0" y="0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8253" y="3853285"/>
              <a:ext cx="1309370" cy="209550"/>
            </a:xfrm>
            <a:custGeom>
              <a:avLst/>
              <a:gdLst/>
              <a:ahLst/>
              <a:cxnLst/>
              <a:rect l="l" t="t" r="r" b="b"/>
              <a:pathLst>
                <a:path w="1309370" h="209550">
                  <a:moveTo>
                    <a:pt x="1308860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1308860" y="209417"/>
                  </a:lnTo>
                  <a:lnTo>
                    <a:pt x="130886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19150" y="596328"/>
              <a:ext cx="8421370" cy="10712450"/>
            </a:xfrm>
            <a:custGeom>
              <a:avLst/>
              <a:gdLst/>
              <a:ahLst/>
              <a:cxnLst/>
              <a:rect l="l" t="t" r="r" b="b"/>
              <a:pathLst>
                <a:path w="8421369" h="10712450">
                  <a:moveTo>
                    <a:pt x="8421000" y="0"/>
                  </a:moveTo>
                  <a:lnTo>
                    <a:pt x="7565999" y="0"/>
                  </a:lnTo>
                  <a:lnTo>
                    <a:pt x="0" y="10712218"/>
                  </a:lnTo>
                  <a:lnTo>
                    <a:pt x="855240" y="10711883"/>
                  </a:lnTo>
                  <a:lnTo>
                    <a:pt x="8421000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182898" y="5"/>
              <a:ext cx="6713220" cy="8464550"/>
            </a:xfrm>
            <a:custGeom>
              <a:avLst/>
              <a:gdLst/>
              <a:ahLst/>
              <a:cxnLst/>
              <a:rect l="l" t="t" r="r" b="b"/>
              <a:pathLst>
                <a:path w="6713219" h="8464550">
                  <a:moveTo>
                    <a:pt x="4814430" y="0"/>
                  </a:moveTo>
                  <a:lnTo>
                    <a:pt x="4080268" y="0"/>
                  </a:lnTo>
                  <a:lnTo>
                    <a:pt x="1198956" y="4079481"/>
                  </a:lnTo>
                  <a:lnTo>
                    <a:pt x="1198956" y="5118938"/>
                  </a:lnTo>
                  <a:lnTo>
                    <a:pt x="4814430" y="0"/>
                  </a:lnTo>
                  <a:close/>
                </a:path>
                <a:path w="6713219" h="8464550">
                  <a:moveTo>
                    <a:pt x="6712610" y="0"/>
                  </a:moveTo>
                  <a:lnTo>
                    <a:pt x="5978436" y="0"/>
                  </a:lnTo>
                  <a:lnTo>
                    <a:pt x="0" y="8464499"/>
                  </a:lnTo>
                  <a:lnTo>
                    <a:pt x="734161" y="8464499"/>
                  </a:lnTo>
                  <a:lnTo>
                    <a:pt x="671261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083277" y="0"/>
              <a:ext cx="1904364" cy="1656714"/>
            </a:xfrm>
            <a:custGeom>
              <a:avLst/>
              <a:gdLst/>
              <a:ahLst/>
              <a:cxnLst/>
              <a:rect l="l" t="t" r="r" b="b"/>
              <a:pathLst>
                <a:path w="1904365" h="1656714">
                  <a:moveTo>
                    <a:pt x="1904036" y="0"/>
                  </a:moveTo>
                  <a:lnTo>
                    <a:pt x="1170487" y="0"/>
                  </a:lnTo>
                  <a:lnTo>
                    <a:pt x="0" y="1656326"/>
                  </a:lnTo>
                  <a:lnTo>
                    <a:pt x="734166" y="1656326"/>
                  </a:lnTo>
                  <a:lnTo>
                    <a:pt x="1904036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7510" y="1947584"/>
              <a:ext cx="7089668" cy="855420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98267" y="4455640"/>
            <a:ext cx="7241540" cy="3618229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 marR="5080">
              <a:lnSpc>
                <a:spcPts val="3960"/>
              </a:lnSpc>
              <a:spcBef>
                <a:spcPts val="725"/>
              </a:spcBef>
            </a:pPr>
            <a:r>
              <a:rPr dirty="0" sz="3800" spc="-31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í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8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a  </a:t>
            </a:r>
            <a:r>
              <a:rPr dirty="0" sz="3800" spc="3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25">
                <a:solidFill>
                  <a:srgbClr val="0F456B"/>
                </a:solidFill>
                <a:latin typeface="Verdana"/>
                <a:cs typeface="Verdana"/>
              </a:rPr>
              <a:t>x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9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9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6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570">
                <a:solidFill>
                  <a:srgbClr val="0F456B"/>
                </a:solidFill>
                <a:latin typeface="Verdana"/>
                <a:cs typeface="Verdana"/>
              </a:rPr>
              <a:t>, 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9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50">
                <a:solidFill>
                  <a:srgbClr val="0F456B"/>
                </a:solidFill>
                <a:latin typeface="Verdana"/>
                <a:cs typeface="Verdana"/>
              </a:rPr>
              <a:t>o 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9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2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80">
                <a:solidFill>
                  <a:srgbClr val="0F456B"/>
                </a:solidFill>
                <a:latin typeface="Verdana"/>
                <a:cs typeface="Verdana"/>
              </a:rPr>
              <a:t>,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125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3800" spc="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35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10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570">
                <a:solidFill>
                  <a:srgbClr val="0F456B"/>
                </a:solidFill>
                <a:latin typeface="Verdana"/>
                <a:cs typeface="Verdana"/>
              </a:rPr>
              <a:t>,  </a:t>
            </a:r>
            <a:r>
              <a:rPr dirty="0" sz="380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15">
                <a:solidFill>
                  <a:srgbClr val="0F456B"/>
                </a:solidFill>
                <a:latin typeface="Verdana"/>
                <a:cs typeface="Verdana"/>
              </a:rPr>
              <a:t>e 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00">
                <a:solidFill>
                  <a:srgbClr val="0F456B"/>
                </a:solidFill>
                <a:latin typeface="Verdana"/>
                <a:cs typeface="Verdana"/>
              </a:rPr>
              <a:t>s  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procesos.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52062" y="0"/>
            <a:ext cx="11952605" cy="11308715"/>
            <a:chOff x="8152062" y="0"/>
            <a:chExt cx="11952605" cy="11308715"/>
          </a:xfrm>
        </p:grpSpPr>
        <p:sp>
          <p:nvSpPr>
            <p:cNvPr id="3" name="object 3"/>
            <p:cNvSpPr/>
            <p:nvPr/>
          </p:nvSpPr>
          <p:spPr>
            <a:xfrm>
              <a:off x="8152054" y="5"/>
              <a:ext cx="11952605" cy="11308715"/>
            </a:xfrm>
            <a:custGeom>
              <a:avLst/>
              <a:gdLst/>
              <a:ahLst/>
              <a:cxnLst/>
              <a:rect l="l" t="t" r="r" b="b"/>
              <a:pathLst>
                <a:path w="11952605" h="11308715">
                  <a:moveTo>
                    <a:pt x="11952034" y="0"/>
                  </a:moveTo>
                  <a:lnTo>
                    <a:pt x="7987182" y="25"/>
                  </a:lnTo>
                  <a:lnTo>
                    <a:pt x="0" y="11308550"/>
                  </a:lnTo>
                  <a:lnTo>
                    <a:pt x="11952034" y="11308550"/>
                  </a:lnTo>
                  <a:lnTo>
                    <a:pt x="119520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2066" y="99714"/>
              <a:ext cx="10765375" cy="1120884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235" y="9597438"/>
            <a:ext cx="2242820" cy="958215"/>
          </a:xfrm>
          <a:custGeom>
            <a:avLst/>
            <a:gdLst/>
            <a:ahLst/>
            <a:cxnLst/>
            <a:rect l="l" t="t" r="r" b="b"/>
            <a:pathLst>
              <a:path w="2242820" h="958215">
                <a:moveTo>
                  <a:pt x="1849141" y="0"/>
                </a:moveTo>
                <a:lnTo>
                  <a:pt x="1668064" y="4533"/>
                </a:lnTo>
                <a:lnTo>
                  <a:pt x="0" y="134883"/>
                </a:lnTo>
                <a:lnTo>
                  <a:pt x="0" y="958126"/>
                </a:lnTo>
                <a:lnTo>
                  <a:pt x="297353" y="843640"/>
                </a:lnTo>
                <a:lnTo>
                  <a:pt x="635851" y="732327"/>
                </a:lnTo>
                <a:lnTo>
                  <a:pt x="1029691" y="635830"/>
                </a:lnTo>
                <a:lnTo>
                  <a:pt x="1647876" y="506193"/>
                </a:lnTo>
                <a:lnTo>
                  <a:pt x="1659742" y="488542"/>
                </a:lnTo>
                <a:lnTo>
                  <a:pt x="1689673" y="446035"/>
                </a:lnTo>
                <a:lnTo>
                  <a:pt x="1729174" y="394345"/>
                </a:lnTo>
                <a:lnTo>
                  <a:pt x="1769747" y="349141"/>
                </a:lnTo>
                <a:lnTo>
                  <a:pt x="1800960" y="320049"/>
                </a:lnTo>
                <a:lnTo>
                  <a:pt x="1867192" y="284015"/>
                </a:lnTo>
                <a:lnTo>
                  <a:pt x="1932778" y="260442"/>
                </a:lnTo>
                <a:lnTo>
                  <a:pt x="2049620" y="223949"/>
                </a:lnTo>
                <a:lnTo>
                  <a:pt x="2102340" y="227142"/>
                </a:lnTo>
                <a:lnTo>
                  <a:pt x="2103333" y="283842"/>
                </a:lnTo>
                <a:lnTo>
                  <a:pt x="2064994" y="407872"/>
                </a:lnTo>
                <a:lnTo>
                  <a:pt x="2078634" y="388991"/>
                </a:lnTo>
                <a:lnTo>
                  <a:pt x="2113248" y="337819"/>
                </a:lnTo>
                <a:lnTo>
                  <a:pt x="2159381" y="262557"/>
                </a:lnTo>
                <a:lnTo>
                  <a:pt x="2207576" y="171408"/>
                </a:lnTo>
                <a:lnTo>
                  <a:pt x="2240680" y="97926"/>
                </a:lnTo>
                <a:lnTo>
                  <a:pt x="2242228" y="62203"/>
                </a:lnTo>
                <a:lnTo>
                  <a:pt x="2203685" y="54133"/>
                </a:lnTo>
                <a:lnTo>
                  <a:pt x="2116511" y="63610"/>
                </a:lnTo>
                <a:lnTo>
                  <a:pt x="1881722" y="73233"/>
                </a:lnTo>
                <a:lnTo>
                  <a:pt x="1935940" y="27909"/>
                </a:lnTo>
                <a:lnTo>
                  <a:pt x="1931756" y="5644"/>
                </a:lnTo>
                <a:lnTo>
                  <a:pt x="1849141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-162" y="0"/>
            <a:ext cx="20104735" cy="11309350"/>
            <a:chOff x="-162" y="0"/>
            <a:chExt cx="20104735" cy="11309350"/>
          </a:xfrm>
        </p:grpSpPr>
        <p:sp>
          <p:nvSpPr>
            <p:cNvPr id="7" name="object 7"/>
            <p:cNvSpPr/>
            <p:nvPr/>
          </p:nvSpPr>
          <p:spPr>
            <a:xfrm>
              <a:off x="5235" y="10861321"/>
              <a:ext cx="954405" cy="442595"/>
            </a:xfrm>
            <a:custGeom>
              <a:avLst/>
              <a:gdLst/>
              <a:ahLst/>
              <a:cxnLst/>
              <a:rect l="l" t="t" r="r" b="b"/>
              <a:pathLst>
                <a:path w="954405" h="442595">
                  <a:moveTo>
                    <a:pt x="954289" y="0"/>
                  </a:moveTo>
                  <a:lnTo>
                    <a:pt x="0" y="180952"/>
                  </a:lnTo>
                  <a:lnTo>
                    <a:pt x="0" y="441999"/>
                  </a:lnTo>
                  <a:lnTo>
                    <a:pt x="632664" y="441999"/>
                  </a:lnTo>
                  <a:lnTo>
                    <a:pt x="954289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35" y="10013698"/>
              <a:ext cx="4754245" cy="950594"/>
            </a:xfrm>
            <a:custGeom>
              <a:avLst/>
              <a:gdLst/>
              <a:ahLst/>
              <a:cxnLst/>
              <a:rect l="l" t="t" r="r" b="b"/>
              <a:pathLst>
                <a:path w="4754245" h="950595">
                  <a:moveTo>
                    <a:pt x="3991097" y="0"/>
                  </a:moveTo>
                  <a:lnTo>
                    <a:pt x="3917402" y="231"/>
                  </a:lnTo>
                  <a:lnTo>
                    <a:pt x="3793688" y="2208"/>
                  </a:lnTo>
                  <a:lnTo>
                    <a:pt x="3653458" y="6587"/>
                  </a:lnTo>
                  <a:lnTo>
                    <a:pt x="3495915" y="13873"/>
                  </a:lnTo>
                  <a:lnTo>
                    <a:pt x="3257552" y="28978"/>
                  </a:lnTo>
                  <a:lnTo>
                    <a:pt x="2985107" y="51341"/>
                  </a:lnTo>
                  <a:lnTo>
                    <a:pt x="2676694" y="82155"/>
                  </a:lnTo>
                  <a:lnTo>
                    <a:pt x="2330423" y="122614"/>
                  </a:lnTo>
                  <a:lnTo>
                    <a:pt x="1841471" y="188573"/>
                  </a:lnTo>
                  <a:lnTo>
                    <a:pt x="788766" y="351122"/>
                  </a:lnTo>
                  <a:lnTo>
                    <a:pt x="65456" y="529309"/>
                  </a:lnTo>
                  <a:lnTo>
                    <a:pt x="0" y="556730"/>
                  </a:lnTo>
                  <a:lnTo>
                    <a:pt x="0" y="950580"/>
                  </a:lnTo>
                  <a:lnTo>
                    <a:pt x="578127" y="818422"/>
                  </a:lnTo>
                  <a:lnTo>
                    <a:pt x="1556171" y="641240"/>
                  </a:lnTo>
                  <a:lnTo>
                    <a:pt x="1735461" y="619098"/>
                  </a:lnTo>
                  <a:lnTo>
                    <a:pt x="2105015" y="581323"/>
                  </a:lnTo>
                  <a:lnTo>
                    <a:pt x="4327210" y="416758"/>
                  </a:lnTo>
                  <a:lnTo>
                    <a:pt x="4346871" y="415090"/>
                  </a:lnTo>
                  <a:lnTo>
                    <a:pt x="4431800" y="405894"/>
                  </a:lnTo>
                  <a:lnTo>
                    <a:pt x="4504154" y="394705"/>
                  </a:lnTo>
                  <a:lnTo>
                    <a:pt x="4564933" y="381425"/>
                  </a:lnTo>
                  <a:lnTo>
                    <a:pt x="4615134" y="365962"/>
                  </a:lnTo>
                  <a:lnTo>
                    <a:pt x="4655755" y="348219"/>
                  </a:lnTo>
                  <a:lnTo>
                    <a:pt x="4712251" y="305515"/>
                  </a:lnTo>
                  <a:lnTo>
                    <a:pt x="4742404" y="252553"/>
                  </a:lnTo>
                  <a:lnTo>
                    <a:pt x="4754199" y="188573"/>
                  </a:lnTo>
                  <a:lnTo>
                    <a:pt x="4750313" y="152424"/>
                  </a:lnTo>
                  <a:lnTo>
                    <a:pt x="4706463" y="93691"/>
                  </a:lnTo>
                  <a:lnTo>
                    <a:pt x="4670570" y="70741"/>
                  </a:lnTo>
                  <a:lnTo>
                    <a:pt x="4628077" y="51825"/>
                  </a:lnTo>
                  <a:lnTo>
                    <a:pt x="4581021" y="36759"/>
                  </a:lnTo>
                  <a:lnTo>
                    <a:pt x="4531437" y="25360"/>
                  </a:lnTo>
                  <a:lnTo>
                    <a:pt x="4481359" y="17445"/>
                  </a:lnTo>
                  <a:lnTo>
                    <a:pt x="4432824" y="12830"/>
                  </a:lnTo>
                  <a:lnTo>
                    <a:pt x="4387865" y="11333"/>
                  </a:lnTo>
                  <a:lnTo>
                    <a:pt x="4378896" y="11245"/>
                  </a:lnTo>
                  <a:lnTo>
                    <a:pt x="4368771" y="10996"/>
                  </a:lnTo>
                  <a:lnTo>
                    <a:pt x="4197416" y="3677"/>
                  </a:lnTo>
                  <a:lnTo>
                    <a:pt x="4089055" y="907"/>
                  </a:lnTo>
                  <a:lnTo>
                    <a:pt x="3991097" y="0"/>
                  </a:lnTo>
                  <a:close/>
                </a:path>
              </a:pathLst>
            </a:custGeom>
            <a:solidFill>
              <a:srgbClr val="FFC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35" y="5235"/>
              <a:ext cx="20093940" cy="11298555"/>
            </a:xfrm>
            <a:custGeom>
              <a:avLst/>
              <a:gdLst/>
              <a:ahLst/>
              <a:cxnLst/>
              <a:rect l="l" t="t" r="r" b="b"/>
              <a:pathLst>
                <a:path w="20093940" h="11298555">
                  <a:moveTo>
                    <a:pt x="0" y="11298085"/>
                  </a:moveTo>
                  <a:lnTo>
                    <a:pt x="20093629" y="11298085"/>
                  </a:lnTo>
                  <a:lnTo>
                    <a:pt x="20093629" y="0"/>
                  </a:lnTo>
                  <a:lnTo>
                    <a:pt x="0" y="0"/>
                  </a:lnTo>
                  <a:lnTo>
                    <a:pt x="0" y="11298085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1653" y="348162"/>
            <a:ext cx="6899275" cy="6286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FI</a:t>
            </a:r>
            <a:r>
              <a:rPr dirty="0" spc="-35"/>
              <a:t>L</a:t>
            </a:r>
            <a:r>
              <a:rPr dirty="0" spc="45"/>
              <a:t>OSOFÍ</a:t>
            </a:r>
            <a:r>
              <a:rPr dirty="0" spc="170"/>
              <a:t>A</a:t>
            </a:r>
            <a:r>
              <a:rPr dirty="0" spc="-180"/>
              <a:t> </a:t>
            </a:r>
            <a:r>
              <a:rPr dirty="0" spc="-95"/>
              <a:t>FLETE</a:t>
            </a:r>
            <a:r>
              <a:rPr dirty="0" spc="10"/>
              <a:t>S</a:t>
            </a:r>
            <a:r>
              <a:rPr dirty="0" spc="-180"/>
              <a:t> </a:t>
            </a:r>
            <a:r>
              <a:rPr dirty="0" spc="385"/>
              <a:t>M</a:t>
            </a:r>
            <a:r>
              <a:rPr dirty="0" spc="-110"/>
              <a:t>É</a:t>
            </a:r>
            <a:r>
              <a:rPr dirty="0" spc="85"/>
              <a:t>X</a:t>
            </a:r>
            <a:r>
              <a:rPr dirty="0" spc="15"/>
              <a:t>I</a:t>
            </a:r>
            <a:r>
              <a:rPr dirty="0" spc="-114"/>
              <a:t>C</a:t>
            </a:r>
            <a:r>
              <a:rPr dirty="0" spc="265"/>
              <a:t>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1183" y="755141"/>
            <a:ext cx="6985634" cy="2978150"/>
          </a:xfrm>
          <a:prstGeom prst="rect">
            <a:avLst/>
          </a:prstGeom>
        </p:spPr>
        <p:txBody>
          <a:bodyPr wrap="square" lIns="0" tIns="318135" rIns="0" bIns="0" rtlCol="0" vert="horz">
            <a:spAutoFit/>
          </a:bodyPr>
          <a:lstStyle/>
          <a:p>
            <a:pPr marL="12700" marR="5080">
              <a:lnSpc>
                <a:spcPts val="10390"/>
              </a:lnSpc>
              <a:spcBef>
                <a:spcPts val="2505"/>
              </a:spcBef>
            </a:pPr>
            <a:r>
              <a:rPr dirty="0" sz="10700" spc="-275" b="1">
                <a:solidFill>
                  <a:srgbClr val="FFC21E"/>
                </a:solidFill>
                <a:latin typeface="Verdana"/>
                <a:cs typeface="Verdana"/>
              </a:rPr>
              <a:t>NUE</a:t>
            </a:r>
            <a:r>
              <a:rPr dirty="0" sz="10700" spc="-670" b="1">
                <a:solidFill>
                  <a:srgbClr val="FFC21E"/>
                </a:solidFill>
                <a:latin typeface="Verdana"/>
                <a:cs typeface="Verdana"/>
              </a:rPr>
              <a:t>S</a:t>
            </a:r>
            <a:r>
              <a:rPr dirty="0" sz="10700" spc="-90" b="1">
                <a:solidFill>
                  <a:srgbClr val="FFC21E"/>
                </a:solidFill>
                <a:latin typeface="Verdana"/>
                <a:cs typeface="Verdana"/>
              </a:rPr>
              <a:t>TRA  </a:t>
            </a:r>
            <a:r>
              <a:rPr dirty="0" sz="10700" spc="-850" b="1">
                <a:solidFill>
                  <a:srgbClr val="FFC21E"/>
                </a:solidFill>
                <a:latin typeface="Verdana"/>
                <a:cs typeface="Verdana"/>
              </a:rPr>
              <a:t>VISIÓN</a:t>
            </a:r>
            <a:endParaRPr sz="107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253" y="0"/>
            <a:ext cx="19471005" cy="11308715"/>
            <a:chOff x="628253" y="0"/>
            <a:chExt cx="19471005" cy="11308715"/>
          </a:xfrm>
        </p:grpSpPr>
        <p:sp>
          <p:nvSpPr>
            <p:cNvPr id="13" name="object 13"/>
            <p:cNvSpPr/>
            <p:nvPr/>
          </p:nvSpPr>
          <p:spPr>
            <a:xfrm>
              <a:off x="1937113" y="3947523"/>
              <a:ext cx="6267450" cy="20955"/>
            </a:xfrm>
            <a:custGeom>
              <a:avLst/>
              <a:gdLst/>
              <a:ahLst/>
              <a:cxnLst/>
              <a:rect l="l" t="t" r="r" b="b"/>
              <a:pathLst>
                <a:path w="6267450" h="20954">
                  <a:moveTo>
                    <a:pt x="0" y="20941"/>
                  </a:moveTo>
                  <a:lnTo>
                    <a:pt x="6266898" y="20941"/>
                  </a:lnTo>
                  <a:lnTo>
                    <a:pt x="6266898" y="0"/>
                  </a:lnTo>
                  <a:lnTo>
                    <a:pt x="0" y="0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8253" y="3853285"/>
              <a:ext cx="1309370" cy="209550"/>
            </a:xfrm>
            <a:custGeom>
              <a:avLst/>
              <a:gdLst/>
              <a:ahLst/>
              <a:cxnLst/>
              <a:rect l="l" t="t" r="r" b="b"/>
              <a:pathLst>
                <a:path w="1309370" h="209550">
                  <a:moveTo>
                    <a:pt x="1308860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1308860" y="209417"/>
                  </a:lnTo>
                  <a:lnTo>
                    <a:pt x="130886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319150" y="596328"/>
              <a:ext cx="8421370" cy="10712450"/>
            </a:xfrm>
            <a:custGeom>
              <a:avLst/>
              <a:gdLst/>
              <a:ahLst/>
              <a:cxnLst/>
              <a:rect l="l" t="t" r="r" b="b"/>
              <a:pathLst>
                <a:path w="8421369" h="10712450">
                  <a:moveTo>
                    <a:pt x="8421000" y="0"/>
                  </a:moveTo>
                  <a:lnTo>
                    <a:pt x="7565999" y="0"/>
                  </a:lnTo>
                  <a:lnTo>
                    <a:pt x="0" y="10712218"/>
                  </a:lnTo>
                  <a:lnTo>
                    <a:pt x="855240" y="10711883"/>
                  </a:lnTo>
                  <a:lnTo>
                    <a:pt x="8421000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19136" y="5"/>
              <a:ext cx="9576435" cy="10879455"/>
            </a:xfrm>
            <a:custGeom>
              <a:avLst/>
              <a:gdLst/>
              <a:ahLst/>
              <a:cxnLst/>
              <a:rect l="l" t="t" r="r" b="b"/>
              <a:pathLst>
                <a:path w="9576435" h="10879455">
                  <a:moveTo>
                    <a:pt x="3615499" y="5760402"/>
                  </a:moveTo>
                  <a:lnTo>
                    <a:pt x="2881325" y="5760402"/>
                  </a:lnTo>
                  <a:lnTo>
                    <a:pt x="0" y="9839884"/>
                  </a:lnTo>
                  <a:lnTo>
                    <a:pt x="0" y="10879341"/>
                  </a:lnTo>
                  <a:lnTo>
                    <a:pt x="3615499" y="5760402"/>
                  </a:lnTo>
                  <a:close/>
                </a:path>
                <a:path w="9576435" h="10879455">
                  <a:moveTo>
                    <a:pt x="9576371" y="0"/>
                  </a:moveTo>
                  <a:lnTo>
                    <a:pt x="8842197" y="0"/>
                  </a:lnTo>
                  <a:lnTo>
                    <a:pt x="2863761" y="8464499"/>
                  </a:lnTo>
                  <a:lnTo>
                    <a:pt x="3597922" y="8464499"/>
                  </a:lnTo>
                  <a:lnTo>
                    <a:pt x="9576371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634" y="26658"/>
              <a:ext cx="6062229" cy="1127666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15553" y="4450658"/>
            <a:ext cx="7516495" cy="462280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 marR="5080">
              <a:lnSpc>
                <a:spcPts val="3960"/>
              </a:lnSpc>
              <a:spcBef>
                <a:spcPts val="725"/>
              </a:spcBef>
            </a:pPr>
            <a:r>
              <a:rPr dirty="0" sz="3800" spc="-31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í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9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04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9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0">
                <a:solidFill>
                  <a:srgbClr val="0F456B"/>
                </a:solidFill>
                <a:latin typeface="Verdana"/>
                <a:cs typeface="Verdana"/>
              </a:rPr>
              <a:t>l 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8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9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í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80">
                <a:solidFill>
                  <a:srgbClr val="0F456B"/>
                </a:solidFill>
                <a:latin typeface="Verdana"/>
                <a:cs typeface="Verdana"/>
              </a:rPr>
              <a:t>,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a  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204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10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é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1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q</a:t>
            </a:r>
            <a:r>
              <a:rPr dirty="0" sz="3800" spc="1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2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15">
                <a:solidFill>
                  <a:srgbClr val="0F456B"/>
                </a:solidFill>
                <a:latin typeface="Verdana"/>
                <a:cs typeface="Verdana"/>
              </a:rPr>
              <a:t>e  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90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380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9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580">
                <a:solidFill>
                  <a:srgbClr val="0F456B"/>
                </a:solidFill>
                <a:latin typeface="Verdana"/>
                <a:cs typeface="Verdana"/>
              </a:rPr>
              <a:t>,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3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5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y 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h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21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80">
                <a:solidFill>
                  <a:srgbClr val="0F456B"/>
                </a:solidFill>
                <a:latin typeface="Verdana"/>
                <a:cs typeface="Verdana"/>
              </a:rPr>
              <a:t>,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9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00">
                <a:solidFill>
                  <a:srgbClr val="0F456B"/>
                </a:solidFill>
                <a:latin typeface="Verdana"/>
                <a:cs typeface="Verdana"/>
              </a:rPr>
              <a:t>s  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25">
                <a:solidFill>
                  <a:srgbClr val="0F456B"/>
                </a:solidFill>
                <a:latin typeface="Verdana"/>
                <a:cs typeface="Verdana"/>
              </a:rPr>
              <a:t>x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1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9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1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á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25">
                <a:solidFill>
                  <a:srgbClr val="0F456B"/>
                </a:solidFill>
                <a:latin typeface="Verdana"/>
                <a:cs typeface="Verdana"/>
              </a:rPr>
              <a:t>x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145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endParaRPr sz="3800">
              <a:latin typeface="Verdana"/>
              <a:cs typeface="Verdana"/>
            </a:endParaRPr>
          </a:p>
          <a:p>
            <a:pPr marL="12700">
              <a:lnSpc>
                <a:spcPts val="3600"/>
              </a:lnSpc>
            </a:pP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4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endParaRPr sz="3800">
              <a:latin typeface="Verdana"/>
              <a:cs typeface="Verdana"/>
            </a:endParaRPr>
          </a:p>
          <a:p>
            <a:pPr marL="12700" marR="206375">
              <a:lnSpc>
                <a:spcPts val="3960"/>
              </a:lnSpc>
              <a:spcBef>
                <a:spcPts val="330"/>
              </a:spcBef>
            </a:pP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25">
                <a:solidFill>
                  <a:srgbClr val="0F456B"/>
                </a:solidFill>
                <a:latin typeface="Verdana"/>
                <a:cs typeface="Verdana"/>
              </a:rPr>
              <a:t>x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1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9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110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il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10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20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15">
                <a:solidFill>
                  <a:srgbClr val="0F456B"/>
                </a:solidFill>
                <a:latin typeface="Verdana"/>
                <a:cs typeface="Verdana"/>
              </a:rPr>
              <a:t>e  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6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9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80">
                <a:solidFill>
                  <a:srgbClr val="0F456B"/>
                </a:solidFill>
                <a:latin typeface="Verdana"/>
                <a:cs typeface="Verdana"/>
              </a:rPr>
              <a:t>.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5" y="9597438"/>
            <a:ext cx="2242820" cy="958215"/>
          </a:xfrm>
          <a:custGeom>
            <a:avLst/>
            <a:gdLst/>
            <a:ahLst/>
            <a:cxnLst/>
            <a:rect l="l" t="t" r="r" b="b"/>
            <a:pathLst>
              <a:path w="2242820" h="958215">
                <a:moveTo>
                  <a:pt x="1849141" y="0"/>
                </a:moveTo>
                <a:lnTo>
                  <a:pt x="1668064" y="4533"/>
                </a:lnTo>
                <a:lnTo>
                  <a:pt x="0" y="134883"/>
                </a:lnTo>
                <a:lnTo>
                  <a:pt x="0" y="958126"/>
                </a:lnTo>
                <a:lnTo>
                  <a:pt x="297353" y="843640"/>
                </a:lnTo>
                <a:lnTo>
                  <a:pt x="635851" y="732327"/>
                </a:lnTo>
                <a:lnTo>
                  <a:pt x="1029691" y="635830"/>
                </a:lnTo>
                <a:lnTo>
                  <a:pt x="1647876" y="506193"/>
                </a:lnTo>
                <a:lnTo>
                  <a:pt x="1659742" y="488542"/>
                </a:lnTo>
                <a:lnTo>
                  <a:pt x="1689673" y="446035"/>
                </a:lnTo>
                <a:lnTo>
                  <a:pt x="1729174" y="394345"/>
                </a:lnTo>
                <a:lnTo>
                  <a:pt x="1769747" y="349141"/>
                </a:lnTo>
                <a:lnTo>
                  <a:pt x="1800960" y="320049"/>
                </a:lnTo>
                <a:lnTo>
                  <a:pt x="1867192" y="284015"/>
                </a:lnTo>
                <a:lnTo>
                  <a:pt x="1932778" y="260442"/>
                </a:lnTo>
                <a:lnTo>
                  <a:pt x="2049620" y="223949"/>
                </a:lnTo>
                <a:lnTo>
                  <a:pt x="2102340" y="227142"/>
                </a:lnTo>
                <a:lnTo>
                  <a:pt x="2103333" y="283842"/>
                </a:lnTo>
                <a:lnTo>
                  <a:pt x="2064994" y="407872"/>
                </a:lnTo>
                <a:lnTo>
                  <a:pt x="2078634" y="388991"/>
                </a:lnTo>
                <a:lnTo>
                  <a:pt x="2113248" y="337819"/>
                </a:lnTo>
                <a:lnTo>
                  <a:pt x="2159381" y="262557"/>
                </a:lnTo>
                <a:lnTo>
                  <a:pt x="2207576" y="171408"/>
                </a:lnTo>
                <a:lnTo>
                  <a:pt x="2240680" y="97926"/>
                </a:lnTo>
                <a:lnTo>
                  <a:pt x="2242228" y="62203"/>
                </a:lnTo>
                <a:lnTo>
                  <a:pt x="2203685" y="54133"/>
                </a:lnTo>
                <a:lnTo>
                  <a:pt x="2116511" y="63610"/>
                </a:lnTo>
                <a:lnTo>
                  <a:pt x="1881722" y="73233"/>
                </a:lnTo>
                <a:lnTo>
                  <a:pt x="1935940" y="27909"/>
                </a:lnTo>
                <a:lnTo>
                  <a:pt x="1931756" y="5644"/>
                </a:lnTo>
                <a:lnTo>
                  <a:pt x="1849141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62" y="0"/>
            <a:ext cx="20104735" cy="11309350"/>
            <a:chOff x="-162" y="0"/>
            <a:chExt cx="20104735" cy="11309350"/>
          </a:xfrm>
        </p:grpSpPr>
        <p:sp>
          <p:nvSpPr>
            <p:cNvPr id="4" name="object 4"/>
            <p:cNvSpPr/>
            <p:nvPr/>
          </p:nvSpPr>
          <p:spPr>
            <a:xfrm>
              <a:off x="5235" y="10861321"/>
              <a:ext cx="954405" cy="442595"/>
            </a:xfrm>
            <a:custGeom>
              <a:avLst/>
              <a:gdLst/>
              <a:ahLst/>
              <a:cxnLst/>
              <a:rect l="l" t="t" r="r" b="b"/>
              <a:pathLst>
                <a:path w="954405" h="442595">
                  <a:moveTo>
                    <a:pt x="954289" y="0"/>
                  </a:moveTo>
                  <a:lnTo>
                    <a:pt x="0" y="180952"/>
                  </a:lnTo>
                  <a:lnTo>
                    <a:pt x="0" y="441999"/>
                  </a:lnTo>
                  <a:lnTo>
                    <a:pt x="632664" y="441999"/>
                  </a:lnTo>
                  <a:lnTo>
                    <a:pt x="954289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35" y="10013698"/>
              <a:ext cx="4754245" cy="950594"/>
            </a:xfrm>
            <a:custGeom>
              <a:avLst/>
              <a:gdLst/>
              <a:ahLst/>
              <a:cxnLst/>
              <a:rect l="l" t="t" r="r" b="b"/>
              <a:pathLst>
                <a:path w="4754245" h="950595">
                  <a:moveTo>
                    <a:pt x="3991097" y="0"/>
                  </a:moveTo>
                  <a:lnTo>
                    <a:pt x="3917402" y="231"/>
                  </a:lnTo>
                  <a:lnTo>
                    <a:pt x="3793688" y="2208"/>
                  </a:lnTo>
                  <a:lnTo>
                    <a:pt x="3653458" y="6587"/>
                  </a:lnTo>
                  <a:lnTo>
                    <a:pt x="3495915" y="13873"/>
                  </a:lnTo>
                  <a:lnTo>
                    <a:pt x="3257552" y="28978"/>
                  </a:lnTo>
                  <a:lnTo>
                    <a:pt x="2985107" y="51341"/>
                  </a:lnTo>
                  <a:lnTo>
                    <a:pt x="2676694" y="82155"/>
                  </a:lnTo>
                  <a:lnTo>
                    <a:pt x="2330423" y="122614"/>
                  </a:lnTo>
                  <a:lnTo>
                    <a:pt x="1841471" y="188573"/>
                  </a:lnTo>
                  <a:lnTo>
                    <a:pt x="788766" y="351122"/>
                  </a:lnTo>
                  <a:lnTo>
                    <a:pt x="65456" y="529309"/>
                  </a:lnTo>
                  <a:lnTo>
                    <a:pt x="0" y="556730"/>
                  </a:lnTo>
                  <a:lnTo>
                    <a:pt x="0" y="950580"/>
                  </a:lnTo>
                  <a:lnTo>
                    <a:pt x="578127" y="818422"/>
                  </a:lnTo>
                  <a:lnTo>
                    <a:pt x="1556171" y="641240"/>
                  </a:lnTo>
                  <a:lnTo>
                    <a:pt x="1735461" y="619098"/>
                  </a:lnTo>
                  <a:lnTo>
                    <a:pt x="2105015" y="581323"/>
                  </a:lnTo>
                  <a:lnTo>
                    <a:pt x="4327210" y="416758"/>
                  </a:lnTo>
                  <a:lnTo>
                    <a:pt x="4346871" y="415090"/>
                  </a:lnTo>
                  <a:lnTo>
                    <a:pt x="4431800" y="405894"/>
                  </a:lnTo>
                  <a:lnTo>
                    <a:pt x="4504154" y="394705"/>
                  </a:lnTo>
                  <a:lnTo>
                    <a:pt x="4564933" y="381425"/>
                  </a:lnTo>
                  <a:lnTo>
                    <a:pt x="4615134" y="365962"/>
                  </a:lnTo>
                  <a:lnTo>
                    <a:pt x="4655755" y="348219"/>
                  </a:lnTo>
                  <a:lnTo>
                    <a:pt x="4712251" y="305515"/>
                  </a:lnTo>
                  <a:lnTo>
                    <a:pt x="4742404" y="252553"/>
                  </a:lnTo>
                  <a:lnTo>
                    <a:pt x="4754199" y="188573"/>
                  </a:lnTo>
                  <a:lnTo>
                    <a:pt x="4750313" y="152424"/>
                  </a:lnTo>
                  <a:lnTo>
                    <a:pt x="4706463" y="93691"/>
                  </a:lnTo>
                  <a:lnTo>
                    <a:pt x="4670570" y="70741"/>
                  </a:lnTo>
                  <a:lnTo>
                    <a:pt x="4628077" y="51825"/>
                  </a:lnTo>
                  <a:lnTo>
                    <a:pt x="4581021" y="36759"/>
                  </a:lnTo>
                  <a:lnTo>
                    <a:pt x="4531437" y="25360"/>
                  </a:lnTo>
                  <a:lnTo>
                    <a:pt x="4481359" y="17445"/>
                  </a:lnTo>
                  <a:lnTo>
                    <a:pt x="4432824" y="12830"/>
                  </a:lnTo>
                  <a:lnTo>
                    <a:pt x="4387865" y="11333"/>
                  </a:lnTo>
                  <a:lnTo>
                    <a:pt x="4378896" y="11245"/>
                  </a:lnTo>
                  <a:lnTo>
                    <a:pt x="4368771" y="10996"/>
                  </a:lnTo>
                  <a:lnTo>
                    <a:pt x="4197416" y="3677"/>
                  </a:lnTo>
                  <a:lnTo>
                    <a:pt x="4089055" y="907"/>
                  </a:lnTo>
                  <a:lnTo>
                    <a:pt x="3991097" y="0"/>
                  </a:lnTo>
                  <a:close/>
                </a:path>
              </a:pathLst>
            </a:custGeom>
            <a:solidFill>
              <a:srgbClr val="FFC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235" y="5235"/>
              <a:ext cx="20093940" cy="11298555"/>
            </a:xfrm>
            <a:custGeom>
              <a:avLst/>
              <a:gdLst/>
              <a:ahLst/>
              <a:cxnLst/>
              <a:rect l="l" t="t" r="r" b="b"/>
              <a:pathLst>
                <a:path w="20093940" h="11298555">
                  <a:moveTo>
                    <a:pt x="0" y="11298085"/>
                  </a:moveTo>
                  <a:lnTo>
                    <a:pt x="20093629" y="11298085"/>
                  </a:lnTo>
                  <a:lnTo>
                    <a:pt x="20093629" y="0"/>
                  </a:lnTo>
                  <a:lnTo>
                    <a:pt x="0" y="0"/>
                  </a:lnTo>
                  <a:lnTo>
                    <a:pt x="0" y="11298085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2062" y="0"/>
              <a:ext cx="11952037" cy="113085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41653" y="348162"/>
            <a:ext cx="689927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15" b="1">
                <a:solidFill>
                  <a:srgbClr val="0F456B"/>
                </a:solidFill>
                <a:latin typeface="Arial"/>
                <a:cs typeface="Arial"/>
              </a:rPr>
              <a:t>FI</a:t>
            </a:r>
            <a:r>
              <a:rPr dirty="0" sz="3950" spc="-35" b="1">
                <a:solidFill>
                  <a:srgbClr val="0F456B"/>
                </a:solidFill>
                <a:latin typeface="Arial"/>
                <a:cs typeface="Arial"/>
              </a:rPr>
              <a:t>L</a:t>
            </a:r>
            <a:r>
              <a:rPr dirty="0" sz="3950" spc="45" b="1">
                <a:solidFill>
                  <a:srgbClr val="0F456B"/>
                </a:solidFill>
                <a:latin typeface="Arial"/>
                <a:cs typeface="Arial"/>
              </a:rPr>
              <a:t>OSOFÍ</a:t>
            </a:r>
            <a:r>
              <a:rPr dirty="0" sz="3950" spc="170" b="1">
                <a:solidFill>
                  <a:srgbClr val="0F456B"/>
                </a:solidFill>
                <a:latin typeface="Arial"/>
                <a:cs typeface="Arial"/>
              </a:rPr>
              <a:t>A</a:t>
            </a:r>
            <a:r>
              <a:rPr dirty="0" sz="3950" spc="-180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950" spc="-95" b="1">
                <a:solidFill>
                  <a:srgbClr val="0F456B"/>
                </a:solidFill>
                <a:latin typeface="Arial"/>
                <a:cs typeface="Arial"/>
              </a:rPr>
              <a:t>FLETE</a:t>
            </a:r>
            <a:r>
              <a:rPr dirty="0" sz="3950" spc="10" b="1">
                <a:solidFill>
                  <a:srgbClr val="0F456B"/>
                </a:solidFill>
                <a:latin typeface="Arial"/>
                <a:cs typeface="Arial"/>
              </a:rPr>
              <a:t>S</a:t>
            </a:r>
            <a:r>
              <a:rPr dirty="0" sz="3950" spc="-180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950" spc="385" b="1">
                <a:solidFill>
                  <a:srgbClr val="0F456B"/>
                </a:solidFill>
                <a:latin typeface="Arial"/>
                <a:cs typeface="Arial"/>
              </a:rPr>
              <a:t>M</a:t>
            </a:r>
            <a:r>
              <a:rPr dirty="0" sz="3950" spc="-110" b="1">
                <a:solidFill>
                  <a:srgbClr val="0F456B"/>
                </a:solidFill>
                <a:latin typeface="Arial"/>
                <a:cs typeface="Arial"/>
              </a:rPr>
              <a:t>É</a:t>
            </a:r>
            <a:r>
              <a:rPr dirty="0" sz="3950" spc="85" b="1">
                <a:solidFill>
                  <a:srgbClr val="0F456B"/>
                </a:solidFill>
                <a:latin typeface="Arial"/>
                <a:cs typeface="Arial"/>
              </a:rPr>
              <a:t>X</a:t>
            </a:r>
            <a:r>
              <a:rPr dirty="0" sz="3950" spc="15" b="1">
                <a:solidFill>
                  <a:srgbClr val="0F456B"/>
                </a:solidFill>
                <a:latin typeface="Arial"/>
                <a:cs typeface="Arial"/>
              </a:rPr>
              <a:t>I</a:t>
            </a:r>
            <a:r>
              <a:rPr dirty="0" sz="3950" spc="-114" b="1">
                <a:solidFill>
                  <a:srgbClr val="0F456B"/>
                </a:solidFill>
                <a:latin typeface="Arial"/>
                <a:cs typeface="Arial"/>
              </a:rPr>
              <a:t>C</a:t>
            </a:r>
            <a:r>
              <a:rPr dirty="0" sz="3950" spc="265" b="1">
                <a:solidFill>
                  <a:srgbClr val="0F456B"/>
                </a:solidFill>
                <a:latin typeface="Arial"/>
                <a:cs typeface="Arial"/>
              </a:rPr>
              <a:t>O</a:t>
            </a:r>
            <a:endParaRPr sz="39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1183" y="755141"/>
            <a:ext cx="7686040" cy="2978150"/>
          </a:xfrm>
          <a:prstGeom prst="rect"/>
        </p:spPr>
        <p:txBody>
          <a:bodyPr wrap="square" lIns="0" tIns="318135" rIns="0" bIns="0" rtlCol="0" vert="horz">
            <a:spAutoFit/>
          </a:bodyPr>
          <a:lstStyle/>
          <a:p>
            <a:pPr marL="12700" marR="26034">
              <a:lnSpc>
                <a:spcPts val="10390"/>
              </a:lnSpc>
              <a:spcBef>
                <a:spcPts val="2505"/>
              </a:spcBef>
            </a:pPr>
            <a:r>
              <a:rPr dirty="0" sz="10700" spc="-545">
                <a:solidFill>
                  <a:srgbClr val="FFC21E"/>
                </a:solidFill>
                <a:latin typeface="Verdana"/>
                <a:cs typeface="Verdana"/>
              </a:rPr>
              <a:t>NUE</a:t>
            </a:r>
            <a:r>
              <a:rPr dirty="0" sz="10700" spc="-940">
                <a:solidFill>
                  <a:srgbClr val="FFC21E"/>
                </a:solidFill>
                <a:latin typeface="Verdana"/>
                <a:cs typeface="Verdana"/>
              </a:rPr>
              <a:t>S</a:t>
            </a:r>
            <a:r>
              <a:rPr dirty="0" sz="10700" spc="-525">
                <a:solidFill>
                  <a:srgbClr val="FFC21E"/>
                </a:solidFill>
                <a:latin typeface="Verdana"/>
                <a:cs typeface="Verdana"/>
              </a:rPr>
              <a:t>TROS  </a:t>
            </a:r>
            <a:r>
              <a:rPr dirty="0" sz="10700" spc="-445">
                <a:solidFill>
                  <a:srgbClr val="FFC21E"/>
                </a:solidFill>
                <a:latin typeface="Verdana"/>
                <a:cs typeface="Verdana"/>
              </a:rPr>
              <a:t>VALORES</a:t>
            </a:r>
            <a:endParaRPr sz="107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8253" y="0"/>
            <a:ext cx="17359630" cy="11308715"/>
            <a:chOff x="628253" y="0"/>
            <a:chExt cx="17359630" cy="11308715"/>
          </a:xfrm>
        </p:grpSpPr>
        <p:sp>
          <p:nvSpPr>
            <p:cNvPr id="11" name="object 11"/>
            <p:cNvSpPr/>
            <p:nvPr/>
          </p:nvSpPr>
          <p:spPr>
            <a:xfrm>
              <a:off x="1937113" y="3947523"/>
              <a:ext cx="6267450" cy="20955"/>
            </a:xfrm>
            <a:custGeom>
              <a:avLst/>
              <a:gdLst/>
              <a:ahLst/>
              <a:cxnLst/>
              <a:rect l="l" t="t" r="r" b="b"/>
              <a:pathLst>
                <a:path w="6267450" h="20954">
                  <a:moveTo>
                    <a:pt x="0" y="20941"/>
                  </a:moveTo>
                  <a:lnTo>
                    <a:pt x="6266898" y="20941"/>
                  </a:lnTo>
                  <a:lnTo>
                    <a:pt x="6266898" y="0"/>
                  </a:lnTo>
                  <a:lnTo>
                    <a:pt x="0" y="0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8253" y="3853285"/>
              <a:ext cx="1309370" cy="209550"/>
            </a:xfrm>
            <a:custGeom>
              <a:avLst/>
              <a:gdLst/>
              <a:ahLst/>
              <a:cxnLst/>
              <a:rect l="l" t="t" r="r" b="b"/>
              <a:pathLst>
                <a:path w="1309370" h="209550">
                  <a:moveTo>
                    <a:pt x="1308860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1308860" y="209417"/>
                  </a:lnTo>
                  <a:lnTo>
                    <a:pt x="130886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19150" y="596328"/>
              <a:ext cx="8421370" cy="10712450"/>
            </a:xfrm>
            <a:custGeom>
              <a:avLst/>
              <a:gdLst/>
              <a:ahLst/>
              <a:cxnLst/>
              <a:rect l="l" t="t" r="r" b="b"/>
              <a:pathLst>
                <a:path w="8421369" h="10712450">
                  <a:moveTo>
                    <a:pt x="8421000" y="0"/>
                  </a:moveTo>
                  <a:lnTo>
                    <a:pt x="7565999" y="0"/>
                  </a:lnTo>
                  <a:lnTo>
                    <a:pt x="0" y="10712218"/>
                  </a:lnTo>
                  <a:lnTo>
                    <a:pt x="855240" y="10711883"/>
                  </a:lnTo>
                  <a:lnTo>
                    <a:pt x="8421000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182898" y="5"/>
              <a:ext cx="6713220" cy="8464550"/>
            </a:xfrm>
            <a:custGeom>
              <a:avLst/>
              <a:gdLst/>
              <a:ahLst/>
              <a:cxnLst/>
              <a:rect l="l" t="t" r="r" b="b"/>
              <a:pathLst>
                <a:path w="6713219" h="8464550">
                  <a:moveTo>
                    <a:pt x="4814430" y="0"/>
                  </a:moveTo>
                  <a:lnTo>
                    <a:pt x="4080268" y="0"/>
                  </a:lnTo>
                  <a:lnTo>
                    <a:pt x="1198956" y="4079481"/>
                  </a:lnTo>
                  <a:lnTo>
                    <a:pt x="1198956" y="5118938"/>
                  </a:lnTo>
                  <a:lnTo>
                    <a:pt x="4814430" y="0"/>
                  </a:lnTo>
                  <a:close/>
                </a:path>
                <a:path w="6713219" h="8464550">
                  <a:moveTo>
                    <a:pt x="6712610" y="0"/>
                  </a:moveTo>
                  <a:lnTo>
                    <a:pt x="5978436" y="0"/>
                  </a:lnTo>
                  <a:lnTo>
                    <a:pt x="0" y="8464499"/>
                  </a:lnTo>
                  <a:lnTo>
                    <a:pt x="734161" y="8464499"/>
                  </a:lnTo>
                  <a:lnTo>
                    <a:pt x="671261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083277" y="0"/>
              <a:ext cx="1904364" cy="1656714"/>
            </a:xfrm>
            <a:custGeom>
              <a:avLst/>
              <a:gdLst/>
              <a:ahLst/>
              <a:cxnLst/>
              <a:rect l="l" t="t" r="r" b="b"/>
              <a:pathLst>
                <a:path w="1904365" h="1656714">
                  <a:moveTo>
                    <a:pt x="1904036" y="0"/>
                  </a:moveTo>
                  <a:lnTo>
                    <a:pt x="1170487" y="0"/>
                  </a:lnTo>
                  <a:lnTo>
                    <a:pt x="0" y="1656326"/>
                  </a:lnTo>
                  <a:lnTo>
                    <a:pt x="734166" y="1656326"/>
                  </a:lnTo>
                  <a:lnTo>
                    <a:pt x="1904036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6305" y="601753"/>
              <a:ext cx="7189330" cy="1070680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29537" y="4218366"/>
            <a:ext cx="5820410" cy="4842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7699"/>
              </a:lnSpc>
              <a:spcBef>
                <a:spcPts val="100"/>
              </a:spcBef>
            </a:pPr>
            <a:r>
              <a:rPr dirty="0" sz="4950" spc="-229">
                <a:solidFill>
                  <a:srgbClr val="FFC21E"/>
                </a:solidFill>
                <a:latin typeface="Javanese Text"/>
                <a:cs typeface="Javanese Text"/>
              </a:rPr>
              <a:t>T</a:t>
            </a:r>
            <a:r>
              <a:rPr dirty="0" sz="4950" spc="-229" b="1">
                <a:solidFill>
                  <a:srgbClr val="0F456B"/>
                </a:solidFill>
                <a:latin typeface="Arial"/>
                <a:cs typeface="Arial"/>
              </a:rPr>
              <a:t>Servicio </a:t>
            </a:r>
            <a:r>
              <a:rPr dirty="0" sz="4950" spc="-22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4950" spc="-55">
                <a:solidFill>
                  <a:srgbClr val="FFC21E"/>
                </a:solidFill>
                <a:latin typeface="Javanese Text"/>
                <a:cs typeface="Javanese Text"/>
              </a:rPr>
              <a:t>T</a:t>
            </a:r>
            <a:r>
              <a:rPr dirty="0" sz="4950" spc="-55" b="1">
                <a:solidFill>
                  <a:srgbClr val="0F456B"/>
                </a:solidFill>
                <a:latin typeface="Arial"/>
                <a:cs typeface="Arial"/>
              </a:rPr>
              <a:t>Experiencia </a:t>
            </a:r>
            <a:r>
              <a:rPr dirty="0" sz="4950" spc="-50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4950" spc="-30">
                <a:solidFill>
                  <a:srgbClr val="FFC21E"/>
                </a:solidFill>
                <a:latin typeface="Javanese Text"/>
                <a:cs typeface="Javanese Text"/>
              </a:rPr>
              <a:t>T</a:t>
            </a:r>
            <a:r>
              <a:rPr dirty="0" sz="4950" spc="-30" b="1">
                <a:solidFill>
                  <a:srgbClr val="0F456B"/>
                </a:solidFill>
                <a:latin typeface="Arial"/>
                <a:cs typeface="Arial"/>
              </a:rPr>
              <a:t>Creatividad </a:t>
            </a:r>
            <a:r>
              <a:rPr dirty="0" sz="4950" spc="-2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4950" spc="-95">
                <a:solidFill>
                  <a:srgbClr val="FFC21E"/>
                </a:solidFill>
                <a:latin typeface="Javanese Text"/>
                <a:cs typeface="Javanese Text"/>
              </a:rPr>
              <a:t>T</a:t>
            </a:r>
            <a:r>
              <a:rPr dirty="0" sz="4950" spc="-95" b="1">
                <a:solidFill>
                  <a:srgbClr val="0F456B"/>
                </a:solidFill>
                <a:latin typeface="Arial"/>
                <a:cs typeface="Arial"/>
              </a:rPr>
              <a:t>Trabajo</a:t>
            </a:r>
            <a:r>
              <a:rPr dirty="0" sz="4950" spc="-90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4950" spc="95" b="1">
                <a:solidFill>
                  <a:srgbClr val="0F456B"/>
                </a:solidFill>
                <a:latin typeface="Arial"/>
                <a:cs typeface="Arial"/>
              </a:rPr>
              <a:t>en</a:t>
            </a:r>
            <a:r>
              <a:rPr dirty="0" sz="4950" spc="-8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4950" spc="-40" b="1">
                <a:solidFill>
                  <a:srgbClr val="0F456B"/>
                </a:solidFill>
                <a:latin typeface="Arial"/>
                <a:cs typeface="Arial"/>
              </a:rPr>
              <a:t>Equipo </a:t>
            </a:r>
            <a:r>
              <a:rPr dirty="0" sz="4950" spc="-1360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4950" spc="-65">
                <a:solidFill>
                  <a:srgbClr val="FFC21E"/>
                </a:solidFill>
                <a:latin typeface="Javanese Text"/>
                <a:cs typeface="Javanese Text"/>
              </a:rPr>
              <a:t>T</a:t>
            </a:r>
            <a:r>
              <a:rPr dirty="0" sz="4950" spc="-65" b="1">
                <a:solidFill>
                  <a:srgbClr val="0F456B"/>
                </a:solidFill>
                <a:latin typeface="Arial"/>
                <a:cs typeface="Arial"/>
              </a:rPr>
              <a:t>Profesionalismo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2607277"/>
              <a:ext cx="20104100" cy="8701405"/>
            </a:xfrm>
            <a:custGeom>
              <a:avLst/>
              <a:gdLst/>
              <a:ahLst/>
              <a:cxnLst/>
              <a:rect l="l" t="t" r="r" b="b"/>
              <a:pathLst>
                <a:path w="20104100" h="8701405">
                  <a:moveTo>
                    <a:pt x="8811120" y="551484"/>
                  </a:moveTo>
                  <a:lnTo>
                    <a:pt x="8452040" y="476313"/>
                  </a:lnTo>
                  <a:lnTo>
                    <a:pt x="7639901" y="564591"/>
                  </a:lnTo>
                  <a:lnTo>
                    <a:pt x="5452580" y="654265"/>
                  </a:lnTo>
                  <a:lnTo>
                    <a:pt x="5957659" y="232029"/>
                  </a:lnTo>
                  <a:lnTo>
                    <a:pt x="5918670" y="24625"/>
                  </a:lnTo>
                  <a:lnTo>
                    <a:pt x="5558345" y="0"/>
                  </a:lnTo>
                  <a:lnTo>
                    <a:pt x="4031488" y="0"/>
                  </a:lnTo>
                  <a:lnTo>
                    <a:pt x="3462020" y="14249"/>
                  </a:lnTo>
                  <a:lnTo>
                    <a:pt x="0" y="284784"/>
                  </a:lnTo>
                  <a:lnTo>
                    <a:pt x="0" y="5374335"/>
                  </a:lnTo>
                  <a:lnTo>
                    <a:pt x="3274034" y="4687748"/>
                  </a:lnTo>
                  <a:lnTo>
                    <a:pt x="3384562" y="4523308"/>
                  </a:lnTo>
                  <a:lnTo>
                    <a:pt x="3663391" y="4127309"/>
                  </a:lnTo>
                  <a:lnTo>
                    <a:pt x="4031361" y="3645763"/>
                  </a:lnTo>
                  <a:lnTo>
                    <a:pt x="4409300" y="3224631"/>
                  </a:lnTo>
                  <a:lnTo>
                    <a:pt x="4700105" y="2953588"/>
                  </a:lnTo>
                  <a:lnTo>
                    <a:pt x="4955260" y="2777172"/>
                  </a:lnTo>
                  <a:lnTo>
                    <a:pt x="5317172" y="2617927"/>
                  </a:lnTo>
                  <a:lnTo>
                    <a:pt x="5928233" y="2398357"/>
                  </a:lnTo>
                  <a:lnTo>
                    <a:pt x="7016724" y="2058352"/>
                  </a:lnTo>
                  <a:lnTo>
                    <a:pt x="7507859" y="2088083"/>
                  </a:lnTo>
                  <a:lnTo>
                    <a:pt x="7517104" y="2616327"/>
                  </a:lnTo>
                  <a:lnTo>
                    <a:pt x="7159955" y="3771823"/>
                  </a:lnTo>
                  <a:lnTo>
                    <a:pt x="7287019" y="3595928"/>
                  </a:lnTo>
                  <a:lnTo>
                    <a:pt x="7609484" y="3119170"/>
                  </a:lnTo>
                  <a:lnTo>
                    <a:pt x="8039252" y="2417991"/>
                  </a:lnTo>
                  <a:lnTo>
                    <a:pt x="8229409" y="2058352"/>
                  </a:lnTo>
                  <a:lnTo>
                    <a:pt x="8488235" y="1568831"/>
                  </a:lnTo>
                  <a:lnTo>
                    <a:pt x="8796680" y="884288"/>
                  </a:lnTo>
                  <a:lnTo>
                    <a:pt x="8806663" y="654265"/>
                  </a:lnTo>
                  <a:lnTo>
                    <a:pt x="8811120" y="551484"/>
                  </a:lnTo>
                  <a:close/>
                </a:path>
                <a:path w="20104100" h="8701405">
                  <a:moveTo>
                    <a:pt x="20104100" y="4000614"/>
                  </a:moveTo>
                  <a:lnTo>
                    <a:pt x="18767883" y="4084751"/>
                  </a:lnTo>
                  <a:lnTo>
                    <a:pt x="16245967" y="4282389"/>
                  </a:lnTo>
                  <a:lnTo>
                    <a:pt x="13187871" y="4579963"/>
                  </a:lnTo>
                  <a:lnTo>
                    <a:pt x="9500349" y="5008829"/>
                  </a:lnTo>
                  <a:lnTo>
                    <a:pt x="5077511" y="5606745"/>
                  </a:lnTo>
                  <a:lnTo>
                    <a:pt x="0" y="6390792"/>
                  </a:lnTo>
                  <a:lnTo>
                    <a:pt x="0" y="8701278"/>
                  </a:lnTo>
                  <a:lnTo>
                    <a:pt x="14364399" y="8701278"/>
                  </a:lnTo>
                  <a:lnTo>
                    <a:pt x="20104100" y="8292198"/>
                  </a:lnTo>
                  <a:lnTo>
                    <a:pt x="20104100" y="4000614"/>
                  </a:lnTo>
                  <a:close/>
                </a:path>
              </a:pathLst>
            </a:custGeom>
            <a:solidFill>
              <a:srgbClr val="D3D4DC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410017" y="0"/>
              <a:ext cx="12694285" cy="11308715"/>
            </a:xfrm>
            <a:custGeom>
              <a:avLst/>
              <a:gdLst/>
              <a:ahLst/>
              <a:cxnLst/>
              <a:rect l="l" t="t" r="r" b="b"/>
              <a:pathLst>
                <a:path w="12694285" h="11308715">
                  <a:moveTo>
                    <a:pt x="12694074" y="0"/>
                  </a:moveTo>
                  <a:lnTo>
                    <a:pt x="7987180" y="0"/>
                  </a:lnTo>
                  <a:lnTo>
                    <a:pt x="0" y="11308556"/>
                  </a:lnTo>
                  <a:lnTo>
                    <a:pt x="12642892" y="11308556"/>
                  </a:lnTo>
                  <a:lnTo>
                    <a:pt x="12694074" y="11235972"/>
                  </a:lnTo>
                  <a:lnTo>
                    <a:pt x="12694074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6247" y="10"/>
              <a:ext cx="12427851" cy="109316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978750" y="0"/>
              <a:ext cx="5654675" cy="7193280"/>
            </a:xfrm>
            <a:custGeom>
              <a:avLst/>
              <a:gdLst/>
              <a:ahLst/>
              <a:cxnLst/>
              <a:rect l="l" t="t" r="r" b="b"/>
              <a:pathLst>
                <a:path w="5654675" h="7193280">
                  <a:moveTo>
                    <a:pt x="5654403" y="0"/>
                  </a:moveTo>
                  <a:lnTo>
                    <a:pt x="5080306" y="0"/>
                  </a:lnTo>
                  <a:lnTo>
                    <a:pt x="0" y="7192869"/>
                  </a:lnTo>
                  <a:lnTo>
                    <a:pt x="574265" y="7192660"/>
                  </a:lnTo>
                  <a:lnTo>
                    <a:pt x="5654403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5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14310233" y="1060424"/>
                  </a:moveTo>
                  <a:lnTo>
                    <a:pt x="13934580" y="1060424"/>
                  </a:lnTo>
                  <a:lnTo>
                    <a:pt x="10610418" y="5766905"/>
                  </a:lnTo>
                  <a:lnTo>
                    <a:pt x="10986186" y="5766740"/>
                  </a:lnTo>
                  <a:lnTo>
                    <a:pt x="14310233" y="1060424"/>
                  </a:lnTo>
                  <a:close/>
                </a:path>
                <a:path w="20104100" h="11308715">
                  <a:moveTo>
                    <a:pt x="20104100" y="10931601"/>
                  </a:moveTo>
                  <a:lnTo>
                    <a:pt x="0" y="10931601"/>
                  </a:lnTo>
                  <a:lnTo>
                    <a:pt x="0" y="11308550"/>
                  </a:lnTo>
                  <a:lnTo>
                    <a:pt x="20104100" y="11308550"/>
                  </a:lnTo>
                  <a:lnTo>
                    <a:pt x="20104100" y="10931601"/>
                  </a:lnTo>
                  <a:close/>
                </a:path>
                <a:path w="20104100" h="11308715">
                  <a:moveTo>
                    <a:pt x="20104100" y="0"/>
                  </a:moveTo>
                  <a:lnTo>
                    <a:pt x="0" y="0"/>
                  </a:lnTo>
                  <a:lnTo>
                    <a:pt x="0" y="136118"/>
                  </a:lnTo>
                  <a:lnTo>
                    <a:pt x="20104100" y="136118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31183" y="3584335"/>
            <a:ext cx="7454900" cy="613537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 marR="5080">
              <a:lnSpc>
                <a:spcPct val="79600"/>
              </a:lnSpc>
              <a:spcBef>
                <a:spcPts val="1019"/>
              </a:spcBef>
            </a:pPr>
            <a:r>
              <a:rPr dirty="0" sz="3800" spc="-409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8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3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6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6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6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14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8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15">
                <a:solidFill>
                  <a:srgbClr val="0F456B"/>
                </a:solidFill>
                <a:latin typeface="Verdana"/>
                <a:cs typeface="Verdana"/>
              </a:rPr>
              <a:t>e  </a:t>
            </a:r>
            <a:r>
              <a:rPr dirty="0" sz="3800" spc="-3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0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6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2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54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22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9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4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0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50">
                <a:solidFill>
                  <a:srgbClr val="0F456B"/>
                </a:solidFill>
                <a:latin typeface="Verdana"/>
                <a:cs typeface="Verdana"/>
              </a:rPr>
              <a:t>o  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2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9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2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0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04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15">
                <a:solidFill>
                  <a:srgbClr val="0F456B"/>
                </a:solidFill>
                <a:latin typeface="Verdana"/>
                <a:cs typeface="Verdana"/>
              </a:rPr>
              <a:t>e  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6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580">
                <a:solidFill>
                  <a:srgbClr val="0F456B"/>
                </a:solidFill>
                <a:latin typeface="Verdana"/>
                <a:cs typeface="Verdana"/>
              </a:rPr>
              <a:t>,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8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4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70">
                <a:solidFill>
                  <a:srgbClr val="0F456B"/>
                </a:solidFill>
                <a:latin typeface="Verdana"/>
                <a:cs typeface="Verdana"/>
              </a:rPr>
              <a:t>,  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6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54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11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04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2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y  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420">
                <a:solidFill>
                  <a:srgbClr val="0F456B"/>
                </a:solidFill>
                <a:latin typeface="Verdana"/>
                <a:cs typeface="Verdana"/>
              </a:rPr>
              <a:t>x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6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2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1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0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405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60">
                <a:solidFill>
                  <a:srgbClr val="0F456B"/>
                </a:solidFill>
                <a:latin typeface="Verdana"/>
                <a:cs typeface="Verdana"/>
              </a:rPr>
              <a:t>z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3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50">
                <a:solidFill>
                  <a:srgbClr val="0F456B"/>
                </a:solidFill>
                <a:latin typeface="Verdana"/>
                <a:cs typeface="Verdana"/>
              </a:rPr>
              <a:t>o  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q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54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2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254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54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6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4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35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4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90">
                <a:solidFill>
                  <a:srgbClr val="0F456B"/>
                </a:solidFill>
                <a:latin typeface="Verdana"/>
                <a:cs typeface="Verdana"/>
              </a:rPr>
              <a:t>r  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54">
                <a:solidFill>
                  <a:srgbClr val="0F456B"/>
                </a:solidFill>
                <a:latin typeface="Verdana"/>
                <a:cs typeface="Verdana"/>
              </a:rPr>
              <a:t>il</a:t>
            </a:r>
            <a:r>
              <a:rPr dirty="0" sz="3800" spc="-27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54">
                <a:solidFill>
                  <a:srgbClr val="0F456B"/>
                </a:solidFill>
                <a:latin typeface="Verdana"/>
                <a:cs typeface="Verdana"/>
              </a:rPr>
              <a:t>z</a:t>
            </a:r>
            <a:r>
              <a:rPr dirty="0" sz="3800" spc="-2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4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20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470">
                <a:solidFill>
                  <a:srgbClr val="0F456B"/>
                </a:solidFill>
                <a:latin typeface="Verdana"/>
                <a:cs typeface="Verdana"/>
              </a:rPr>
              <a:t>j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8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54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5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570">
                <a:solidFill>
                  <a:srgbClr val="0F456B"/>
                </a:solidFill>
                <a:latin typeface="Verdana"/>
                <a:cs typeface="Verdana"/>
              </a:rPr>
              <a:t>,  </a:t>
            </a:r>
            <a:r>
              <a:rPr dirty="0" sz="3800" spc="-26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28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9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6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2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8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21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1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0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22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1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0">
                <a:solidFill>
                  <a:srgbClr val="0F456B"/>
                </a:solidFill>
                <a:latin typeface="Verdana"/>
                <a:cs typeface="Verdana"/>
              </a:rPr>
              <a:t>l  </a:t>
            </a:r>
            <a:r>
              <a:rPr dirty="0" sz="3800" spc="-5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54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22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9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2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3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30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y  </a:t>
            </a:r>
            <a:r>
              <a:rPr dirty="0" sz="3800" spc="-90">
                <a:solidFill>
                  <a:srgbClr val="0F456B"/>
                </a:solidFill>
                <a:latin typeface="Verdana"/>
                <a:cs typeface="Verdana"/>
              </a:rPr>
              <a:t>seguidad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de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55">
                <a:solidFill>
                  <a:srgbClr val="0F456B"/>
                </a:solidFill>
                <a:latin typeface="Verdana"/>
                <a:cs typeface="Verdana"/>
              </a:rPr>
              <a:t>sus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cargas,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asi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como </a:t>
            </a:r>
            <a:r>
              <a:rPr dirty="0" sz="3800" spc="-132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21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420">
                <a:solidFill>
                  <a:srgbClr val="0F456B"/>
                </a:solidFill>
                <a:latin typeface="Verdana"/>
                <a:cs typeface="Verdana"/>
              </a:rPr>
              <a:t>x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0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8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335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800" spc="-21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36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2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8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15">
                <a:solidFill>
                  <a:srgbClr val="0F456B"/>
                </a:solidFill>
                <a:latin typeface="Verdana"/>
                <a:cs typeface="Verdana"/>
              </a:rPr>
              <a:t>e  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1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3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5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6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2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9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1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305"/>
              <a:t>POLÍTICA</a:t>
            </a:r>
            <a:r>
              <a:rPr dirty="0" spc="365"/>
              <a:t> </a:t>
            </a:r>
            <a:r>
              <a:rPr dirty="0" spc="409"/>
              <a:t>DE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43886" y="2889964"/>
            <a:ext cx="7576184" cy="209550"/>
            <a:chOff x="643886" y="2889964"/>
            <a:chExt cx="7576184" cy="209550"/>
          </a:xfrm>
        </p:grpSpPr>
        <p:sp>
          <p:nvSpPr>
            <p:cNvPr id="11" name="object 11"/>
            <p:cNvSpPr/>
            <p:nvPr/>
          </p:nvSpPr>
          <p:spPr>
            <a:xfrm>
              <a:off x="1952746" y="2984202"/>
              <a:ext cx="6267450" cy="20955"/>
            </a:xfrm>
            <a:custGeom>
              <a:avLst/>
              <a:gdLst/>
              <a:ahLst/>
              <a:cxnLst/>
              <a:rect l="l" t="t" r="r" b="b"/>
              <a:pathLst>
                <a:path w="6267450" h="20955">
                  <a:moveTo>
                    <a:pt x="0" y="20941"/>
                  </a:moveTo>
                  <a:lnTo>
                    <a:pt x="6266898" y="20941"/>
                  </a:lnTo>
                  <a:lnTo>
                    <a:pt x="6266898" y="0"/>
                  </a:lnTo>
                  <a:lnTo>
                    <a:pt x="0" y="0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3886" y="2889964"/>
              <a:ext cx="1309370" cy="209550"/>
            </a:xfrm>
            <a:custGeom>
              <a:avLst/>
              <a:gdLst/>
              <a:ahLst/>
              <a:cxnLst/>
              <a:rect l="l" t="t" r="r" b="b"/>
              <a:pathLst>
                <a:path w="1309370" h="209550">
                  <a:moveTo>
                    <a:pt x="1308860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1308860" y="209417"/>
                  </a:lnTo>
                  <a:lnTo>
                    <a:pt x="130886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31183" y="1009794"/>
            <a:ext cx="6050280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490" b="1">
                <a:solidFill>
                  <a:srgbClr val="FFC21E"/>
                </a:solidFill>
                <a:latin typeface="Verdana"/>
                <a:cs typeface="Verdana"/>
              </a:rPr>
              <a:t>CALIDAD</a:t>
            </a:r>
            <a:endParaRPr sz="9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2607277"/>
              <a:ext cx="20104100" cy="8701405"/>
            </a:xfrm>
            <a:custGeom>
              <a:avLst/>
              <a:gdLst/>
              <a:ahLst/>
              <a:cxnLst/>
              <a:rect l="l" t="t" r="r" b="b"/>
              <a:pathLst>
                <a:path w="20104100" h="8701405">
                  <a:moveTo>
                    <a:pt x="8811120" y="551484"/>
                  </a:moveTo>
                  <a:lnTo>
                    <a:pt x="8452040" y="476313"/>
                  </a:lnTo>
                  <a:lnTo>
                    <a:pt x="7639901" y="564591"/>
                  </a:lnTo>
                  <a:lnTo>
                    <a:pt x="5452580" y="654265"/>
                  </a:lnTo>
                  <a:lnTo>
                    <a:pt x="5957659" y="232029"/>
                  </a:lnTo>
                  <a:lnTo>
                    <a:pt x="5918670" y="24625"/>
                  </a:lnTo>
                  <a:lnTo>
                    <a:pt x="5558345" y="0"/>
                  </a:lnTo>
                  <a:lnTo>
                    <a:pt x="4031488" y="0"/>
                  </a:lnTo>
                  <a:lnTo>
                    <a:pt x="3462020" y="14249"/>
                  </a:lnTo>
                  <a:lnTo>
                    <a:pt x="0" y="284784"/>
                  </a:lnTo>
                  <a:lnTo>
                    <a:pt x="0" y="5374335"/>
                  </a:lnTo>
                  <a:lnTo>
                    <a:pt x="3274034" y="4687748"/>
                  </a:lnTo>
                  <a:lnTo>
                    <a:pt x="3384562" y="4523308"/>
                  </a:lnTo>
                  <a:lnTo>
                    <a:pt x="3663391" y="4127309"/>
                  </a:lnTo>
                  <a:lnTo>
                    <a:pt x="4031361" y="3645763"/>
                  </a:lnTo>
                  <a:lnTo>
                    <a:pt x="4409300" y="3224631"/>
                  </a:lnTo>
                  <a:lnTo>
                    <a:pt x="4700105" y="2953588"/>
                  </a:lnTo>
                  <a:lnTo>
                    <a:pt x="4955260" y="2777172"/>
                  </a:lnTo>
                  <a:lnTo>
                    <a:pt x="5317172" y="2617927"/>
                  </a:lnTo>
                  <a:lnTo>
                    <a:pt x="5928233" y="2398357"/>
                  </a:lnTo>
                  <a:lnTo>
                    <a:pt x="7016724" y="2058352"/>
                  </a:lnTo>
                  <a:lnTo>
                    <a:pt x="7507859" y="2088083"/>
                  </a:lnTo>
                  <a:lnTo>
                    <a:pt x="7517104" y="2616327"/>
                  </a:lnTo>
                  <a:lnTo>
                    <a:pt x="7159955" y="3771823"/>
                  </a:lnTo>
                  <a:lnTo>
                    <a:pt x="7287019" y="3595928"/>
                  </a:lnTo>
                  <a:lnTo>
                    <a:pt x="7609484" y="3119170"/>
                  </a:lnTo>
                  <a:lnTo>
                    <a:pt x="8039252" y="2417991"/>
                  </a:lnTo>
                  <a:lnTo>
                    <a:pt x="8229409" y="2058352"/>
                  </a:lnTo>
                  <a:lnTo>
                    <a:pt x="8488235" y="1568831"/>
                  </a:lnTo>
                  <a:lnTo>
                    <a:pt x="8796680" y="884288"/>
                  </a:lnTo>
                  <a:lnTo>
                    <a:pt x="8806663" y="654265"/>
                  </a:lnTo>
                  <a:lnTo>
                    <a:pt x="8811120" y="551484"/>
                  </a:lnTo>
                  <a:close/>
                </a:path>
                <a:path w="20104100" h="8701405">
                  <a:moveTo>
                    <a:pt x="20104100" y="4000614"/>
                  </a:moveTo>
                  <a:lnTo>
                    <a:pt x="18767883" y="4084751"/>
                  </a:lnTo>
                  <a:lnTo>
                    <a:pt x="16245967" y="4282389"/>
                  </a:lnTo>
                  <a:lnTo>
                    <a:pt x="13187871" y="4579963"/>
                  </a:lnTo>
                  <a:lnTo>
                    <a:pt x="9500349" y="5008829"/>
                  </a:lnTo>
                  <a:lnTo>
                    <a:pt x="5077511" y="5606745"/>
                  </a:lnTo>
                  <a:lnTo>
                    <a:pt x="0" y="6390792"/>
                  </a:lnTo>
                  <a:lnTo>
                    <a:pt x="0" y="8701278"/>
                  </a:lnTo>
                  <a:lnTo>
                    <a:pt x="14364399" y="8701278"/>
                  </a:lnTo>
                  <a:lnTo>
                    <a:pt x="20104100" y="8292198"/>
                  </a:lnTo>
                  <a:lnTo>
                    <a:pt x="20104100" y="4000614"/>
                  </a:lnTo>
                  <a:close/>
                </a:path>
              </a:pathLst>
            </a:custGeom>
            <a:solidFill>
              <a:srgbClr val="D3D4DC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410017" y="0"/>
              <a:ext cx="12694285" cy="11308715"/>
            </a:xfrm>
            <a:custGeom>
              <a:avLst/>
              <a:gdLst/>
              <a:ahLst/>
              <a:cxnLst/>
              <a:rect l="l" t="t" r="r" b="b"/>
              <a:pathLst>
                <a:path w="12694285" h="11308715">
                  <a:moveTo>
                    <a:pt x="12694074" y="0"/>
                  </a:moveTo>
                  <a:lnTo>
                    <a:pt x="7987180" y="0"/>
                  </a:lnTo>
                  <a:lnTo>
                    <a:pt x="0" y="11308556"/>
                  </a:lnTo>
                  <a:lnTo>
                    <a:pt x="12642892" y="11308556"/>
                  </a:lnTo>
                  <a:lnTo>
                    <a:pt x="12694074" y="11235972"/>
                  </a:lnTo>
                  <a:lnTo>
                    <a:pt x="12694074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0563" y="0"/>
              <a:ext cx="12413525" cy="113085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978750" y="0"/>
              <a:ext cx="5654675" cy="7193280"/>
            </a:xfrm>
            <a:custGeom>
              <a:avLst/>
              <a:gdLst/>
              <a:ahLst/>
              <a:cxnLst/>
              <a:rect l="l" t="t" r="r" b="b"/>
              <a:pathLst>
                <a:path w="5654675" h="7193280">
                  <a:moveTo>
                    <a:pt x="5654403" y="0"/>
                  </a:moveTo>
                  <a:lnTo>
                    <a:pt x="5080306" y="0"/>
                  </a:lnTo>
                  <a:lnTo>
                    <a:pt x="0" y="7192869"/>
                  </a:lnTo>
                  <a:lnTo>
                    <a:pt x="574265" y="7192660"/>
                  </a:lnTo>
                  <a:lnTo>
                    <a:pt x="5654403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5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14310233" y="1060424"/>
                  </a:moveTo>
                  <a:lnTo>
                    <a:pt x="13934580" y="1060424"/>
                  </a:lnTo>
                  <a:lnTo>
                    <a:pt x="10610418" y="5766905"/>
                  </a:lnTo>
                  <a:lnTo>
                    <a:pt x="10986186" y="5766740"/>
                  </a:lnTo>
                  <a:lnTo>
                    <a:pt x="14310233" y="1060424"/>
                  </a:lnTo>
                  <a:close/>
                </a:path>
                <a:path w="20104100" h="11308715">
                  <a:moveTo>
                    <a:pt x="20104100" y="10931601"/>
                  </a:moveTo>
                  <a:lnTo>
                    <a:pt x="0" y="10931601"/>
                  </a:lnTo>
                  <a:lnTo>
                    <a:pt x="0" y="11308550"/>
                  </a:lnTo>
                  <a:lnTo>
                    <a:pt x="20104100" y="11308550"/>
                  </a:lnTo>
                  <a:lnTo>
                    <a:pt x="20104100" y="10931601"/>
                  </a:lnTo>
                  <a:close/>
                </a:path>
                <a:path w="20104100" h="11308715">
                  <a:moveTo>
                    <a:pt x="20104100" y="0"/>
                  </a:moveTo>
                  <a:lnTo>
                    <a:pt x="0" y="0"/>
                  </a:lnTo>
                  <a:lnTo>
                    <a:pt x="0" y="136118"/>
                  </a:lnTo>
                  <a:lnTo>
                    <a:pt x="20104100" y="136118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37113" y="2984202"/>
              <a:ext cx="6487160" cy="20955"/>
            </a:xfrm>
            <a:custGeom>
              <a:avLst/>
              <a:gdLst/>
              <a:ahLst/>
              <a:cxnLst/>
              <a:rect l="l" t="t" r="r" b="b"/>
              <a:pathLst>
                <a:path w="6487159" h="20955">
                  <a:moveTo>
                    <a:pt x="0" y="20941"/>
                  </a:moveTo>
                  <a:lnTo>
                    <a:pt x="6486786" y="20941"/>
                  </a:lnTo>
                  <a:lnTo>
                    <a:pt x="6486786" y="0"/>
                  </a:lnTo>
                  <a:lnTo>
                    <a:pt x="0" y="0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8253" y="2889964"/>
              <a:ext cx="1309370" cy="209550"/>
            </a:xfrm>
            <a:custGeom>
              <a:avLst/>
              <a:gdLst/>
              <a:ahLst/>
              <a:cxnLst/>
              <a:rect l="l" t="t" r="r" b="b"/>
              <a:pathLst>
                <a:path w="1309370" h="209550">
                  <a:moveTo>
                    <a:pt x="1308860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1308860" y="209417"/>
                  </a:lnTo>
                  <a:lnTo>
                    <a:pt x="130886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31183" y="3585006"/>
            <a:ext cx="7348220" cy="426402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 marR="177165">
              <a:lnSpc>
                <a:spcPts val="3629"/>
              </a:lnSpc>
              <a:spcBef>
                <a:spcPts val="819"/>
              </a:spcBef>
            </a:pPr>
            <a:r>
              <a:rPr dirty="0" sz="3600" spc="-37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16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300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600" spc="-204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15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600" spc="2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-28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29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28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4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21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-5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600" spc="-3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21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75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3600" spc="-180">
                <a:solidFill>
                  <a:srgbClr val="0F456B"/>
                </a:solidFill>
                <a:latin typeface="Verdana"/>
                <a:cs typeface="Verdana"/>
              </a:rPr>
              <a:t>í</a:t>
            </a:r>
            <a:r>
              <a:rPr dirty="0" sz="3600" spc="-27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20">
                <a:solidFill>
                  <a:srgbClr val="0F456B"/>
                </a:solidFill>
                <a:latin typeface="Verdana"/>
                <a:cs typeface="Verdana"/>
              </a:rPr>
              <a:t>a  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1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3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229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16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545">
                <a:solidFill>
                  <a:srgbClr val="0F456B"/>
                </a:solidFill>
                <a:latin typeface="Verdana"/>
                <a:cs typeface="Verdana"/>
              </a:rPr>
              <a:t>,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1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27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21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15">
                <a:solidFill>
                  <a:srgbClr val="0F456B"/>
                </a:solidFill>
                <a:latin typeface="Verdana"/>
                <a:cs typeface="Verdana"/>
              </a:rPr>
              <a:t>l  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1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229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24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25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16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-365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e  </a:t>
            </a:r>
            <a:r>
              <a:rPr dirty="0" sz="3600" spc="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3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33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15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24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16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45">
                <a:solidFill>
                  <a:srgbClr val="0F456B"/>
                </a:solidFill>
                <a:latin typeface="Verdana"/>
                <a:cs typeface="Verdana"/>
              </a:rPr>
              <a:t>,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21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17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3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4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220">
                <a:solidFill>
                  <a:srgbClr val="0F456B"/>
                </a:solidFill>
                <a:latin typeface="Verdana"/>
                <a:cs typeface="Verdana"/>
              </a:rPr>
              <a:t>í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1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5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1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530">
                <a:solidFill>
                  <a:srgbClr val="0F456B"/>
                </a:solidFill>
                <a:latin typeface="Verdana"/>
                <a:cs typeface="Verdana"/>
              </a:rPr>
              <a:t>,  </a:t>
            </a:r>
            <a:r>
              <a:rPr dirty="0" sz="3600" spc="-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6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-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24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18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10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5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-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4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0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9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3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-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0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6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endParaRPr sz="3600">
              <a:latin typeface="Verdana"/>
              <a:cs typeface="Verdana"/>
            </a:endParaRPr>
          </a:p>
          <a:p>
            <a:pPr marL="12700">
              <a:lnSpc>
                <a:spcPts val="3265"/>
              </a:lnSpc>
            </a:pPr>
            <a:r>
              <a:rPr dirty="0" sz="3600" spc="-1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5">
                <a:solidFill>
                  <a:srgbClr val="0F456B"/>
                </a:solidFill>
                <a:latin typeface="Verdana"/>
                <a:cs typeface="Verdana"/>
              </a:rPr>
              <a:t>q</a:t>
            </a:r>
            <a:r>
              <a:rPr dirty="0" sz="3600" spc="-5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3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24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18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1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33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1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545">
                <a:solidFill>
                  <a:srgbClr val="0F456B"/>
                </a:solidFill>
                <a:latin typeface="Verdana"/>
                <a:cs typeface="Verdana"/>
              </a:rPr>
              <a:t>,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8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27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15">
                <a:solidFill>
                  <a:srgbClr val="0F456B"/>
                </a:solidFill>
                <a:latin typeface="Verdana"/>
                <a:cs typeface="Verdana"/>
              </a:rPr>
              <a:t>í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17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endParaRPr sz="3600">
              <a:latin typeface="Verdana"/>
              <a:cs typeface="Verdana"/>
            </a:endParaRPr>
          </a:p>
          <a:p>
            <a:pPr algn="just" marL="12700" marR="5080">
              <a:lnSpc>
                <a:spcPts val="3629"/>
              </a:lnSpc>
              <a:spcBef>
                <a:spcPts val="350"/>
              </a:spcBef>
            </a:pPr>
            <a:r>
              <a:rPr dirty="0" sz="3600" spc="-130">
                <a:solidFill>
                  <a:srgbClr val="0F456B"/>
                </a:solidFill>
                <a:latin typeface="Verdana"/>
                <a:cs typeface="Verdana"/>
              </a:rPr>
              <a:t>nuestras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65">
                <a:solidFill>
                  <a:srgbClr val="0F456B"/>
                </a:solidFill>
                <a:latin typeface="Verdana"/>
                <a:cs typeface="Verdana"/>
              </a:rPr>
              <a:t>instalaciones,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0F456B"/>
                </a:solidFill>
                <a:latin typeface="Verdana"/>
                <a:cs typeface="Verdana"/>
              </a:rPr>
              <a:t>adoptando </a:t>
            </a:r>
            <a:r>
              <a:rPr dirty="0" sz="3600" spc="-125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0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1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3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0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5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24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3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10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24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215">
                <a:solidFill>
                  <a:srgbClr val="0F456B"/>
                </a:solidFill>
                <a:latin typeface="Verdana"/>
                <a:cs typeface="Verdana"/>
              </a:rPr>
              <a:t>á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fi</a:t>
            </a:r>
            <a:r>
              <a:rPr dirty="0" sz="3600" spc="-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6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5">
                <a:solidFill>
                  <a:srgbClr val="0F456B"/>
                </a:solidFill>
                <a:latin typeface="Verdana"/>
                <a:cs typeface="Verdana"/>
              </a:rPr>
              <a:t>l  </a:t>
            </a:r>
            <a:r>
              <a:rPr dirty="0" sz="3600" spc="-204">
                <a:solidFill>
                  <a:srgbClr val="0F456B"/>
                </a:solidFill>
                <a:latin typeface="Verdana"/>
                <a:cs typeface="Verdana"/>
              </a:rPr>
              <a:t>terrorismo.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305"/>
              <a:t>POLÍTICA</a:t>
            </a:r>
            <a:r>
              <a:rPr dirty="0" spc="365"/>
              <a:t> </a:t>
            </a:r>
            <a:r>
              <a:rPr dirty="0" spc="409"/>
              <a:t>DE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1183" y="1041206"/>
            <a:ext cx="7835900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650" b="1">
                <a:solidFill>
                  <a:srgbClr val="FFC21E"/>
                </a:solidFill>
                <a:latin typeface="Verdana"/>
                <a:cs typeface="Verdana"/>
              </a:rPr>
              <a:t>SEGURIDAD</a:t>
            </a:r>
            <a:endParaRPr sz="99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3469" y="8204099"/>
            <a:ext cx="497649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85" b="1">
                <a:solidFill>
                  <a:srgbClr val="0F456B"/>
                </a:solidFill>
                <a:latin typeface="Arial"/>
                <a:cs typeface="Arial"/>
              </a:rPr>
              <a:t>Cuidar</a:t>
            </a:r>
            <a:r>
              <a:rPr dirty="0" sz="2950" spc="-114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2950" spc="114" b="1">
                <a:solidFill>
                  <a:srgbClr val="0F456B"/>
                </a:solidFill>
                <a:latin typeface="Arial"/>
                <a:cs typeface="Arial"/>
              </a:rPr>
              <a:t>la</a:t>
            </a:r>
            <a:r>
              <a:rPr dirty="0" sz="2950" spc="-110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2950" spc="125" b="1">
                <a:solidFill>
                  <a:srgbClr val="0F456B"/>
                </a:solidFill>
                <a:latin typeface="Arial"/>
                <a:cs typeface="Arial"/>
              </a:rPr>
              <a:t>vida</a:t>
            </a:r>
            <a:r>
              <a:rPr dirty="0" sz="2950" spc="-110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2950" spc="215" b="1">
                <a:solidFill>
                  <a:srgbClr val="0F456B"/>
                </a:solidFill>
                <a:latin typeface="Arial"/>
                <a:cs typeface="Arial"/>
              </a:rPr>
              <a:t>de</a:t>
            </a:r>
            <a:r>
              <a:rPr dirty="0" sz="2950" spc="-114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2950" spc="90" b="1">
                <a:solidFill>
                  <a:srgbClr val="0F456B"/>
                </a:solidFill>
                <a:latin typeface="Arial"/>
                <a:cs typeface="Arial"/>
              </a:rPr>
              <a:t>nuestros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3750" y="8339435"/>
            <a:ext cx="501015" cy="2238375"/>
          </a:xfrm>
          <a:custGeom>
            <a:avLst/>
            <a:gdLst/>
            <a:ahLst/>
            <a:cxnLst/>
            <a:rect l="l" t="t" r="r" b="b"/>
            <a:pathLst>
              <a:path w="501015" h="2238375">
                <a:moveTo>
                  <a:pt x="314896" y="1234287"/>
                </a:moveTo>
                <a:lnTo>
                  <a:pt x="310997" y="1230388"/>
                </a:lnTo>
                <a:lnTo>
                  <a:pt x="186994" y="1230388"/>
                </a:lnTo>
                <a:lnTo>
                  <a:pt x="183095" y="1234287"/>
                </a:lnTo>
                <a:lnTo>
                  <a:pt x="183095" y="1244168"/>
                </a:lnTo>
                <a:lnTo>
                  <a:pt x="186994" y="1248054"/>
                </a:lnTo>
                <a:lnTo>
                  <a:pt x="310997" y="1248054"/>
                </a:lnTo>
                <a:lnTo>
                  <a:pt x="314896" y="1244168"/>
                </a:lnTo>
                <a:lnTo>
                  <a:pt x="314896" y="1234287"/>
                </a:lnTo>
                <a:close/>
              </a:path>
              <a:path w="501015" h="2238375">
                <a:moveTo>
                  <a:pt x="314896" y="1198930"/>
                </a:moveTo>
                <a:lnTo>
                  <a:pt x="310997" y="1194968"/>
                </a:lnTo>
                <a:lnTo>
                  <a:pt x="186994" y="1194968"/>
                </a:lnTo>
                <a:lnTo>
                  <a:pt x="183095" y="1198930"/>
                </a:lnTo>
                <a:lnTo>
                  <a:pt x="183095" y="1208735"/>
                </a:lnTo>
                <a:lnTo>
                  <a:pt x="186994" y="1212672"/>
                </a:lnTo>
                <a:lnTo>
                  <a:pt x="310997" y="1212672"/>
                </a:lnTo>
                <a:lnTo>
                  <a:pt x="314896" y="1208735"/>
                </a:lnTo>
                <a:lnTo>
                  <a:pt x="314896" y="1198930"/>
                </a:lnTo>
                <a:close/>
              </a:path>
              <a:path w="501015" h="2238375">
                <a:moveTo>
                  <a:pt x="314896" y="1163510"/>
                </a:moveTo>
                <a:lnTo>
                  <a:pt x="310997" y="1159573"/>
                </a:lnTo>
                <a:lnTo>
                  <a:pt x="186994" y="1159573"/>
                </a:lnTo>
                <a:lnTo>
                  <a:pt x="183095" y="1163510"/>
                </a:lnTo>
                <a:lnTo>
                  <a:pt x="183095" y="1173353"/>
                </a:lnTo>
                <a:lnTo>
                  <a:pt x="186994" y="1177290"/>
                </a:lnTo>
                <a:lnTo>
                  <a:pt x="310997" y="1177290"/>
                </a:lnTo>
                <a:lnTo>
                  <a:pt x="314896" y="1173353"/>
                </a:lnTo>
                <a:lnTo>
                  <a:pt x="314896" y="1163510"/>
                </a:lnTo>
                <a:close/>
              </a:path>
              <a:path w="501015" h="2238375">
                <a:moveTo>
                  <a:pt x="314896" y="1128115"/>
                </a:moveTo>
                <a:lnTo>
                  <a:pt x="310997" y="1124191"/>
                </a:lnTo>
                <a:lnTo>
                  <a:pt x="186994" y="1124191"/>
                </a:lnTo>
                <a:lnTo>
                  <a:pt x="183095" y="1128115"/>
                </a:lnTo>
                <a:lnTo>
                  <a:pt x="183095" y="1137970"/>
                </a:lnTo>
                <a:lnTo>
                  <a:pt x="186994" y="1141882"/>
                </a:lnTo>
                <a:lnTo>
                  <a:pt x="310997" y="1141882"/>
                </a:lnTo>
                <a:lnTo>
                  <a:pt x="314896" y="1137970"/>
                </a:lnTo>
                <a:lnTo>
                  <a:pt x="314896" y="1128115"/>
                </a:lnTo>
                <a:close/>
              </a:path>
              <a:path w="501015" h="2238375">
                <a:moveTo>
                  <a:pt x="383209" y="159435"/>
                </a:moveTo>
                <a:lnTo>
                  <a:pt x="381495" y="114223"/>
                </a:lnTo>
                <a:lnTo>
                  <a:pt x="381203" y="111760"/>
                </a:lnTo>
                <a:lnTo>
                  <a:pt x="379082" y="93738"/>
                </a:lnTo>
                <a:lnTo>
                  <a:pt x="376529" y="82461"/>
                </a:lnTo>
                <a:lnTo>
                  <a:pt x="374789" y="74701"/>
                </a:lnTo>
                <a:lnTo>
                  <a:pt x="368134" y="57353"/>
                </a:lnTo>
                <a:lnTo>
                  <a:pt x="364490" y="51422"/>
                </a:lnTo>
                <a:lnTo>
                  <a:pt x="363702" y="50152"/>
                </a:lnTo>
                <a:lnTo>
                  <a:pt x="363702" y="159435"/>
                </a:lnTo>
                <a:lnTo>
                  <a:pt x="359486" y="196850"/>
                </a:lnTo>
                <a:lnTo>
                  <a:pt x="333870" y="250291"/>
                </a:lnTo>
                <a:lnTo>
                  <a:pt x="297916" y="282511"/>
                </a:lnTo>
                <a:lnTo>
                  <a:pt x="261759" y="298132"/>
                </a:lnTo>
                <a:lnTo>
                  <a:pt x="249148" y="299847"/>
                </a:lnTo>
                <a:lnTo>
                  <a:pt x="236524" y="298132"/>
                </a:lnTo>
                <a:lnTo>
                  <a:pt x="200367" y="282511"/>
                </a:lnTo>
                <a:lnTo>
                  <a:pt x="164414" y="250291"/>
                </a:lnTo>
                <a:lnTo>
                  <a:pt x="138811" y="196850"/>
                </a:lnTo>
                <a:lnTo>
                  <a:pt x="134594" y="159435"/>
                </a:lnTo>
                <a:lnTo>
                  <a:pt x="134708" y="143116"/>
                </a:lnTo>
                <a:lnTo>
                  <a:pt x="135026" y="135051"/>
                </a:lnTo>
                <a:lnTo>
                  <a:pt x="136563" y="138341"/>
                </a:lnTo>
                <a:lnTo>
                  <a:pt x="143141" y="151003"/>
                </a:lnTo>
                <a:lnTo>
                  <a:pt x="153301" y="152184"/>
                </a:lnTo>
                <a:lnTo>
                  <a:pt x="164084" y="146469"/>
                </a:lnTo>
                <a:lnTo>
                  <a:pt x="178193" y="135051"/>
                </a:lnTo>
                <a:lnTo>
                  <a:pt x="181292" y="132537"/>
                </a:lnTo>
                <a:lnTo>
                  <a:pt x="208470" y="118325"/>
                </a:lnTo>
                <a:lnTo>
                  <a:pt x="249148" y="111760"/>
                </a:lnTo>
                <a:lnTo>
                  <a:pt x="289814" y="118325"/>
                </a:lnTo>
                <a:lnTo>
                  <a:pt x="316992" y="132537"/>
                </a:lnTo>
                <a:lnTo>
                  <a:pt x="334213" y="146469"/>
                </a:lnTo>
                <a:lnTo>
                  <a:pt x="345008" y="152184"/>
                </a:lnTo>
                <a:lnTo>
                  <a:pt x="355168" y="151003"/>
                </a:lnTo>
                <a:lnTo>
                  <a:pt x="361734" y="138341"/>
                </a:lnTo>
                <a:lnTo>
                  <a:pt x="363270" y="135051"/>
                </a:lnTo>
                <a:lnTo>
                  <a:pt x="363588" y="143116"/>
                </a:lnTo>
                <a:lnTo>
                  <a:pt x="363702" y="159435"/>
                </a:lnTo>
                <a:lnTo>
                  <a:pt x="363702" y="50152"/>
                </a:lnTo>
                <a:lnTo>
                  <a:pt x="358648" y="41948"/>
                </a:lnTo>
                <a:lnTo>
                  <a:pt x="341655" y="24396"/>
                </a:lnTo>
                <a:lnTo>
                  <a:pt x="318389" y="11201"/>
                </a:lnTo>
                <a:lnTo>
                  <a:pt x="292900" y="4254"/>
                </a:lnTo>
                <a:lnTo>
                  <a:pt x="292900" y="58407"/>
                </a:lnTo>
                <a:lnTo>
                  <a:pt x="283133" y="82461"/>
                </a:lnTo>
                <a:lnTo>
                  <a:pt x="265417" y="78549"/>
                </a:lnTo>
                <a:lnTo>
                  <a:pt x="249148" y="77254"/>
                </a:lnTo>
                <a:lnTo>
                  <a:pt x="232867" y="78549"/>
                </a:lnTo>
                <a:lnTo>
                  <a:pt x="215150" y="82461"/>
                </a:lnTo>
                <a:lnTo>
                  <a:pt x="205384" y="58407"/>
                </a:lnTo>
                <a:lnTo>
                  <a:pt x="227926" y="53174"/>
                </a:lnTo>
                <a:lnTo>
                  <a:pt x="249148" y="51422"/>
                </a:lnTo>
                <a:lnTo>
                  <a:pt x="270357" y="53174"/>
                </a:lnTo>
                <a:lnTo>
                  <a:pt x="292900" y="58407"/>
                </a:lnTo>
                <a:lnTo>
                  <a:pt x="292900" y="4254"/>
                </a:lnTo>
                <a:lnTo>
                  <a:pt x="287870" y="2882"/>
                </a:lnTo>
                <a:lnTo>
                  <a:pt x="249148" y="0"/>
                </a:lnTo>
                <a:lnTo>
                  <a:pt x="210426" y="2895"/>
                </a:lnTo>
                <a:lnTo>
                  <a:pt x="156629" y="24409"/>
                </a:lnTo>
                <a:lnTo>
                  <a:pt x="130149" y="57365"/>
                </a:lnTo>
                <a:lnTo>
                  <a:pt x="116789" y="114274"/>
                </a:lnTo>
                <a:lnTo>
                  <a:pt x="115074" y="159435"/>
                </a:lnTo>
                <a:lnTo>
                  <a:pt x="125183" y="219214"/>
                </a:lnTo>
                <a:lnTo>
                  <a:pt x="150749" y="264160"/>
                </a:lnTo>
                <a:lnTo>
                  <a:pt x="184670" y="295160"/>
                </a:lnTo>
                <a:lnTo>
                  <a:pt x="219837" y="313105"/>
                </a:lnTo>
                <a:lnTo>
                  <a:pt x="249148" y="318884"/>
                </a:lnTo>
                <a:lnTo>
                  <a:pt x="278447" y="313105"/>
                </a:lnTo>
                <a:lnTo>
                  <a:pt x="304431" y="299847"/>
                </a:lnTo>
                <a:lnTo>
                  <a:pt x="313626" y="295160"/>
                </a:lnTo>
                <a:lnTo>
                  <a:pt x="347548" y="264160"/>
                </a:lnTo>
                <a:lnTo>
                  <a:pt x="373113" y="219214"/>
                </a:lnTo>
                <a:lnTo>
                  <a:pt x="383209" y="159435"/>
                </a:lnTo>
                <a:close/>
              </a:path>
              <a:path w="501015" h="2238375">
                <a:moveTo>
                  <a:pt x="402932" y="1933968"/>
                </a:moveTo>
                <a:lnTo>
                  <a:pt x="399554" y="1884565"/>
                </a:lnTo>
                <a:lnTo>
                  <a:pt x="377913" y="1840026"/>
                </a:lnTo>
                <a:lnTo>
                  <a:pt x="372389" y="1835137"/>
                </a:lnTo>
                <a:lnTo>
                  <a:pt x="361657" y="1825637"/>
                </a:lnTo>
                <a:lnTo>
                  <a:pt x="361657" y="1900262"/>
                </a:lnTo>
                <a:lnTo>
                  <a:pt x="333413" y="1927796"/>
                </a:lnTo>
                <a:lnTo>
                  <a:pt x="328917" y="1933714"/>
                </a:lnTo>
                <a:lnTo>
                  <a:pt x="325678" y="1941068"/>
                </a:lnTo>
                <a:lnTo>
                  <a:pt x="323977" y="1948929"/>
                </a:lnTo>
                <a:lnTo>
                  <a:pt x="324142" y="1956358"/>
                </a:lnTo>
                <a:lnTo>
                  <a:pt x="330809" y="1995246"/>
                </a:lnTo>
                <a:lnTo>
                  <a:pt x="325335" y="1999208"/>
                </a:lnTo>
                <a:lnTo>
                  <a:pt x="290423" y="1980857"/>
                </a:lnTo>
                <a:lnTo>
                  <a:pt x="283400" y="1978406"/>
                </a:lnTo>
                <a:lnTo>
                  <a:pt x="275399" y="1977593"/>
                </a:lnTo>
                <a:lnTo>
                  <a:pt x="267398" y="1978406"/>
                </a:lnTo>
                <a:lnTo>
                  <a:pt x="260388" y="1980857"/>
                </a:lnTo>
                <a:lnTo>
                  <a:pt x="225463" y="1999208"/>
                </a:lnTo>
                <a:lnTo>
                  <a:pt x="220002" y="1995246"/>
                </a:lnTo>
                <a:lnTo>
                  <a:pt x="226669" y="1956358"/>
                </a:lnTo>
                <a:lnTo>
                  <a:pt x="226822" y="1948929"/>
                </a:lnTo>
                <a:lnTo>
                  <a:pt x="225132" y="1941068"/>
                </a:lnTo>
                <a:lnTo>
                  <a:pt x="221881" y="1933714"/>
                </a:lnTo>
                <a:lnTo>
                  <a:pt x="217385" y="1927796"/>
                </a:lnTo>
                <a:lnTo>
                  <a:pt x="189141" y="1900262"/>
                </a:lnTo>
                <a:lnTo>
                  <a:pt x="191223" y="1893836"/>
                </a:lnTo>
                <a:lnTo>
                  <a:pt x="230263" y="1888172"/>
                </a:lnTo>
                <a:lnTo>
                  <a:pt x="272021" y="1835137"/>
                </a:lnTo>
                <a:lnTo>
                  <a:pt x="278777" y="1835137"/>
                </a:lnTo>
                <a:lnTo>
                  <a:pt x="296240" y="1870519"/>
                </a:lnTo>
                <a:lnTo>
                  <a:pt x="359575" y="1893836"/>
                </a:lnTo>
                <a:lnTo>
                  <a:pt x="361657" y="1900262"/>
                </a:lnTo>
                <a:lnTo>
                  <a:pt x="361657" y="1825637"/>
                </a:lnTo>
                <a:lnTo>
                  <a:pt x="308102" y="1792833"/>
                </a:lnTo>
                <a:lnTo>
                  <a:pt x="275031" y="1788236"/>
                </a:lnTo>
                <a:lnTo>
                  <a:pt x="241465" y="1792376"/>
                </a:lnTo>
                <a:lnTo>
                  <a:pt x="209156" y="1805724"/>
                </a:lnTo>
                <a:lnTo>
                  <a:pt x="170865" y="1839747"/>
                </a:lnTo>
                <a:lnTo>
                  <a:pt x="149313" y="1884337"/>
                </a:lnTo>
                <a:lnTo>
                  <a:pt x="146024" y="1933714"/>
                </a:lnTo>
                <a:lnTo>
                  <a:pt x="162483" y="1982254"/>
                </a:lnTo>
                <a:lnTo>
                  <a:pt x="193154" y="2017928"/>
                </a:lnTo>
                <a:lnTo>
                  <a:pt x="258660" y="2045881"/>
                </a:lnTo>
                <a:lnTo>
                  <a:pt x="308063" y="2042490"/>
                </a:lnTo>
                <a:lnTo>
                  <a:pt x="352602" y="2020862"/>
                </a:lnTo>
                <a:lnTo>
                  <a:pt x="371779" y="1999208"/>
                </a:lnTo>
                <a:lnTo>
                  <a:pt x="386562" y="1982508"/>
                </a:lnTo>
                <a:lnTo>
                  <a:pt x="402932" y="1933968"/>
                </a:lnTo>
                <a:close/>
              </a:path>
              <a:path w="501015" h="2238375">
                <a:moveTo>
                  <a:pt x="498182" y="1283830"/>
                </a:moveTo>
                <a:lnTo>
                  <a:pt x="494245" y="1279867"/>
                </a:lnTo>
                <a:lnTo>
                  <a:pt x="474395" y="1279867"/>
                </a:lnTo>
                <a:lnTo>
                  <a:pt x="474395" y="1260030"/>
                </a:lnTo>
                <a:lnTo>
                  <a:pt x="474395" y="1255090"/>
                </a:lnTo>
                <a:lnTo>
                  <a:pt x="474395" y="1221244"/>
                </a:lnTo>
                <a:lnTo>
                  <a:pt x="474395" y="1188885"/>
                </a:lnTo>
                <a:lnTo>
                  <a:pt x="471639" y="1175118"/>
                </a:lnTo>
                <a:lnTo>
                  <a:pt x="464096" y="1163866"/>
                </a:lnTo>
                <a:lnTo>
                  <a:pt x="452920" y="1156271"/>
                </a:lnTo>
                <a:lnTo>
                  <a:pt x="439242" y="1153490"/>
                </a:lnTo>
                <a:lnTo>
                  <a:pt x="431177" y="1153490"/>
                </a:lnTo>
                <a:lnTo>
                  <a:pt x="431177" y="1228712"/>
                </a:lnTo>
                <a:lnTo>
                  <a:pt x="431177" y="1247635"/>
                </a:lnTo>
                <a:lnTo>
                  <a:pt x="423748" y="1255090"/>
                </a:lnTo>
                <a:lnTo>
                  <a:pt x="375373" y="1255090"/>
                </a:lnTo>
                <a:lnTo>
                  <a:pt x="367957" y="1247635"/>
                </a:lnTo>
                <a:lnTo>
                  <a:pt x="367957" y="1228712"/>
                </a:lnTo>
                <a:lnTo>
                  <a:pt x="375373" y="1221244"/>
                </a:lnTo>
                <a:lnTo>
                  <a:pt x="423748" y="1221244"/>
                </a:lnTo>
                <a:lnTo>
                  <a:pt x="431177" y="1228712"/>
                </a:lnTo>
                <a:lnTo>
                  <a:pt x="431177" y="1153490"/>
                </a:lnTo>
                <a:lnTo>
                  <a:pt x="430047" y="1153490"/>
                </a:lnTo>
                <a:lnTo>
                  <a:pt x="430047" y="1112532"/>
                </a:lnTo>
                <a:lnTo>
                  <a:pt x="430047" y="1049680"/>
                </a:lnTo>
                <a:lnTo>
                  <a:pt x="430047" y="962494"/>
                </a:lnTo>
                <a:lnTo>
                  <a:pt x="430047" y="913193"/>
                </a:lnTo>
                <a:lnTo>
                  <a:pt x="430047" y="818388"/>
                </a:lnTo>
                <a:lnTo>
                  <a:pt x="428586" y="815632"/>
                </a:lnTo>
                <a:lnTo>
                  <a:pt x="397967" y="795248"/>
                </a:lnTo>
                <a:lnTo>
                  <a:pt x="390182" y="799477"/>
                </a:lnTo>
                <a:lnTo>
                  <a:pt x="390182" y="913193"/>
                </a:lnTo>
                <a:lnTo>
                  <a:pt x="383527" y="895121"/>
                </a:lnTo>
                <a:lnTo>
                  <a:pt x="378548" y="886129"/>
                </a:lnTo>
                <a:lnTo>
                  <a:pt x="378548" y="962494"/>
                </a:lnTo>
                <a:lnTo>
                  <a:pt x="378548" y="1049680"/>
                </a:lnTo>
                <a:lnTo>
                  <a:pt x="326428" y="1049680"/>
                </a:lnTo>
                <a:lnTo>
                  <a:pt x="326428" y="1120457"/>
                </a:lnTo>
                <a:lnTo>
                  <a:pt x="326428" y="1252118"/>
                </a:lnTo>
                <a:lnTo>
                  <a:pt x="318566" y="1260030"/>
                </a:lnTo>
                <a:lnTo>
                  <a:pt x="179692" y="1260030"/>
                </a:lnTo>
                <a:lnTo>
                  <a:pt x="174777" y="1255090"/>
                </a:lnTo>
                <a:lnTo>
                  <a:pt x="171818" y="1252118"/>
                </a:lnTo>
                <a:lnTo>
                  <a:pt x="171818" y="1221244"/>
                </a:lnTo>
                <a:lnTo>
                  <a:pt x="171818" y="1120457"/>
                </a:lnTo>
                <a:lnTo>
                  <a:pt x="179692" y="1112532"/>
                </a:lnTo>
                <a:lnTo>
                  <a:pt x="318566" y="1112532"/>
                </a:lnTo>
                <a:lnTo>
                  <a:pt x="326428" y="1120457"/>
                </a:lnTo>
                <a:lnTo>
                  <a:pt x="326428" y="1049680"/>
                </a:lnTo>
                <a:lnTo>
                  <a:pt x="130340" y="1049680"/>
                </a:lnTo>
                <a:lnTo>
                  <a:pt x="130340" y="1228712"/>
                </a:lnTo>
                <a:lnTo>
                  <a:pt x="130340" y="1247635"/>
                </a:lnTo>
                <a:lnTo>
                  <a:pt x="122910" y="1255090"/>
                </a:lnTo>
                <a:lnTo>
                  <a:pt x="74549" y="1255090"/>
                </a:lnTo>
                <a:lnTo>
                  <a:pt x="67094" y="1247635"/>
                </a:lnTo>
                <a:lnTo>
                  <a:pt x="67094" y="1228712"/>
                </a:lnTo>
                <a:lnTo>
                  <a:pt x="74549" y="1221244"/>
                </a:lnTo>
                <a:lnTo>
                  <a:pt x="122910" y="1221244"/>
                </a:lnTo>
                <a:lnTo>
                  <a:pt x="130340" y="1228712"/>
                </a:lnTo>
                <a:lnTo>
                  <a:pt x="130340" y="1049680"/>
                </a:lnTo>
                <a:lnTo>
                  <a:pt x="119735" y="1049680"/>
                </a:lnTo>
                <a:lnTo>
                  <a:pt x="119735" y="962494"/>
                </a:lnTo>
                <a:lnTo>
                  <a:pt x="378548" y="962494"/>
                </a:lnTo>
                <a:lnTo>
                  <a:pt x="378548" y="886129"/>
                </a:lnTo>
                <a:lnTo>
                  <a:pt x="374370" y="878560"/>
                </a:lnTo>
                <a:lnTo>
                  <a:pt x="360984" y="865809"/>
                </a:lnTo>
                <a:lnTo>
                  <a:pt x="344474" y="857618"/>
                </a:lnTo>
                <a:lnTo>
                  <a:pt x="325869" y="854722"/>
                </a:lnTo>
                <a:lnTo>
                  <a:pt x="172288" y="854722"/>
                </a:lnTo>
                <a:lnTo>
                  <a:pt x="123583" y="878814"/>
                </a:lnTo>
                <a:lnTo>
                  <a:pt x="108102" y="913193"/>
                </a:lnTo>
                <a:lnTo>
                  <a:pt x="108102" y="799477"/>
                </a:lnTo>
                <a:lnTo>
                  <a:pt x="100291" y="795248"/>
                </a:lnTo>
                <a:lnTo>
                  <a:pt x="69697" y="815632"/>
                </a:lnTo>
                <a:lnTo>
                  <a:pt x="68224" y="818388"/>
                </a:lnTo>
                <a:lnTo>
                  <a:pt x="68224" y="1153490"/>
                </a:lnTo>
                <a:lnTo>
                  <a:pt x="59029" y="1153490"/>
                </a:lnTo>
                <a:lnTo>
                  <a:pt x="45351" y="1156271"/>
                </a:lnTo>
                <a:lnTo>
                  <a:pt x="34188" y="1163866"/>
                </a:lnTo>
                <a:lnTo>
                  <a:pt x="26657" y="1175118"/>
                </a:lnTo>
                <a:lnTo>
                  <a:pt x="23888" y="1188885"/>
                </a:lnTo>
                <a:lnTo>
                  <a:pt x="23888" y="1279867"/>
                </a:lnTo>
                <a:lnTo>
                  <a:pt x="4064" y="1279867"/>
                </a:lnTo>
                <a:lnTo>
                  <a:pt x="127" y="1283830"/>
                </a:lnTo>
                <a:lnTo>
                  <a:pt x="127" y="1342517"/>
                </a:lnTo>
                <a:lnTo>
                  <a:pt x="4064" y="1346466"/>
                </a:lnTo>
                <a:lnTo>
                  <a:pt x="46812" y="1346466"/>
                </a:lnTo>
                <a:lnTo>
                  <a:pt x="46812" y="1379702"/>
                </a:lnTo>
                <a:lnTo>
                  <a:pt x="54686" y="1387614"/>
                </a:lnTo>
                <a:lnTo>
                  <a:pt x="120650" y="1387614"/>
                </a:lnTo>
                <a:lnTo>
                  <a:pt x="128524" y="1379702"/>
                </a:lnTo>
                <a:lnTo>
                  <a:pt x="128524" y="1346466"/>
                </a:lnTo>
                <a:lnTo>
                  <a:pt x="369773" y="1346466"/>
                </a:lnTo>
                <a:lnTo>
                  <a:pt x="369773" y="1379702"/>
                </a:lnTo>
                <a:lnTo>
                  <a:pt x="377634" y="1387614"/>
                </a:lnTo>
                <a:lnTo>
                  <a:pt x="443585" y="1387614"/>
                </a:lnTo>
                <a:lnTo>
                  <a:pt x="451446" y="1379702"/>
                </a:lnTo>
                <a:lnTo>
                  <a:pt x="451446" y="1346466"/>
                </a:lnTo>
                <a:lnTo>
                  <a:pt x="494245" y="1346466"/>
                </a:lnTo>
                <a:lnTo>
                  <a:pt x="498182" y="1342517"/>
                </a:lnTo>
                <a:lnTo>
                  <a:pt x="498182" y="1283830"/>
                </a:lnTo>
                <a:close/>
              </a:path>
              <a:path w="501015" h="2238375">
                <a:moveTo>
                  <a:pt x="498309" y="483920"/>
                </a:moveTo>
                <a:lnTo>
                  <a:pt x="481482" y="416979"/>
                </a:lnTo>
                <a:lnTo>
                  <a:pt x="448856" y="368439"/>
                </a:lnTo>
                <a:lnTo>
                  <a:pt x="394716" y="337680"/>
                </a:lnTo>
                <a:lnTo>
                  <a:pt x="329679" y="303441"/>
                </a:lnTo>
                <a:lnTo>
                  <a:pt x="325666" y="303784"/>
                </a:lnTo>
                <a:lnTo>
                  <a:pt x="322745" y="306031"/>
                </a:lnTo>
                <a:lnTo>
                  <a:pt x="311175" y="313969"/>
                </a:lnTo>
                <a:lnTo>
                  <a:pt x="299123" y="320471"/>
                </a:lnTo>
                <a:lnTo>
                  <a:pt x="286613" y="325539"/>
                </a:lnTo>
                <a:lnTo>
                  <a:pt x="273697" y="329120"/>
                </a:lnTo>
                <a:lnTo>
                  <a:pt x="270598" y="329793"/>
                </a:lnTo>
                <a:lnTo>
                  <a:pt x="268071" y="331939"/>
                </a:lnTo>
                <a:lnTo>
                  <a:pt x="249148" y="380580"/>
                </a:lnTo>
                <a:lnTo>
                  <a:pt x="230225" y="331939"/>
                </a:lnTo>
                <a:lnTo>
                  <a:pt x="227698" y="329793"/>
                </a:lnTo>
                <a:lnTo>
                  <a:pt x="187121" y="313969"/>
                </a:lnTo>
                <a:lnTo>
                  <a:pt x="172631" y="303784"/>
                </a:lnTo>
                <a:lnTo>
                  <a:pt x="168617" y="303441"/>
                </a:lnTo>
                <a:lnTo>
                  <a:pt x="103987" y="337591"/>
                </a:lnTo>
                <a:lnTo>
                  <a:pt x="49530" y="368401"/>
                </a:lnTo>
                <a:lnTo>
                  <a:pt x="13639" y="427672"/>
                </a:lnTo>
                <a:lnTo>
                  <a:pt x="0" y="483920"/>
                </a:lnTo>
                <a:lnTo>
                  <a:pt x="139" y="485470"/>
                </a:lnTo>
                <a:lnTo>
                  <a:pt x="43802" y="527367"/>
                </a:lnTo>
                <a:lnTo>
                  <a:pt x="88341" y="545782"/>
                </a:lnTo>
                <a:lnTo>
                  <a:pt x="155321" y="559828"/>
                </a:lnTo>
                <a:lnTo>
                  <a:pt x="249148" y="565416"/>
                </a:lnTo>
                <a:lnTo>
                  <a:pt x="342976" y="559828"/>
                </a:lnTo>
                <a:lnTo>
                  <a:pt x="409956" y="545782"/>
                </a:lnTo>
                <a:lnTo>
                  <a:pt x="454507" y="527367"/>
                </a:lnTo>
                <a:lnTo>
                  <a:pt x="493915" y="493839"/>
                </a:lnTo>
                <a:lnTo>
                  <a:pt x="498157" y="485470"/>
                </a:lnTo>
                <a:lnTo>
                  <a:pt x="498309" y="483920"/>
                </a:lnTo>
                <a:close/>
              </a:path>
              <a:path w="501015" h="2238375">
                <a:moveTo>
                  <a:pt x="500888" y="2165248"/>
                </a:moveTo>
                <a:lnTo>
                  <a:pt x="467601" y="2108047"/>
                </a:lnTo>
                <a:lnTo>
                  <a:pt x="445858" y="2070671"/>
                </a:lnTo>
                <a:lnTo>
                  <a:pt x="427659" y="2039404"/>
                </a:lnTo>
                <a:lnTo>
                  <a:pt x="460057" y="2010702"/>
                </a:lnTo>
                <a:lnTo>
                  <a:pt x="457733" y="1995817"/>
                </a:lnTo>
                <a:lnTo>
                  <a:pt x="454571" y="1980971"/>
                </a:lnTo>
                <a:lnTo>
                  <a:pt x="454647" y="1967522"/>
                </a:lnTo>
                <a:lnTo>
                  <a:pt x="460959" y="1955380"/>
                </a:lnTo>
                <a:lnTo>
                  <a:pt x="470827" y="1943544"/>
                </a:lnTo>
                <a:lnTo>
                  <a:pt x="479742" y="1931847"/>
                </a:lnTo>
                <a:lnTo>
                  <a:pt x="483692" y="1919554"/>
                </a:lnTo>
                <a:lnTo>
                  <a:pt x="479615" y="1906752"/>
                </a:lnTo>
                <a:lnTo>
                  <a:pt x="470331" y="1893430"/>
                </a:lnTo>
                <a:lnTo>
                  <a:pt x="460248" y="1880095"/>
                </a:lnTo>
                <a:lnTo>
                  <a:pt x="453796" y="1867255"/>
                </a:lnTo>
                <a:lnTo>
                  <a:pt x="453707" y="1853806"/>
                </a:lnTo>
                <a:lnTo>
                  <a:pt x="456857" y="1838845"/>
                </a:lnTo>
                <a:lnTo>
                  <a:pt x="459143" y="1824075"/>
                </a:lnTo>
                <a:lnTo>
                  <a:pt x="456425" y="1811248"/>
                </a:lnTo>
                <a:lnTo>
                  <a:pt x="446608" y="1802549"/>
                </a:lnTo>
                <a:lnTo>
                  <a:pt x="432650" y="1797227"/>
                </a:lnTo>
                <a:lnTo>
                  <a:pt x="426643" y="1795310"/>
                </a:lnTo>
                <a:lnTo>
                  <a:pt x="426643" y="1933346"/>
                </a:lnTo>
                <a:lnTo>
                  <a:pt x="414629" y="1978787"/>
                </a:lnTo>
                <a:lnTo>
                  <a:pt x="389191" y="2018817"/>
                </a:lnTo>
                <a:lnTo>
                  <a:pt x="351243" y="2049957"/>
                </a:lnTo>
                <a:lnTo>
                  <a:pt x="311404" y="2066175"/>
                </a:lnTo>
                <a:lnTo>
                  <a:pt x="270040" y="2070671"/>
                </a:lnTo>
                <a:lnTo>
                  <a:pt x="229476" y="2064067"/>
                </a:lnTo>
                <a:lnTo>
                  <a:pt x="192024" y="2046947"/>
                </a:lnTo>
                <a:lnTo>
                  <a:pt x="156514" y="2015477"/>
                </a:lnTo>
                <a:lnTo>
                  <a:pt x="132905" y="1975929"/>
                </a:lnTo>
                <a:lnTo>
                  <a:pt x="122072" y="1931504"/>
                </a:lnTo>
                <a:lnTo>
                  <a:pt x="124841" y="1885416"/>
                </a:lnTo>
                <a:lnTo>
                  <a:pt x="142074" y="1840865"/>
                </a:lnTo>
                <a:lnTo>
                  <a:pt x="172554" y="1803387"/>
                </a:lnTo>
                <a:lnTo>
                  <a:pt x="211721" y="1777987"/>
                </a:lnTo>
                <a:lnTo>
                  <a:pt x="256260" y="1765528"/>
                </a:lnTo>
                <a:lnTo>
                  <a:pt x="302856" y="1766912"/>
                </a:lnTo>
                <a:lnTo>
                  <a:pt x="348195" y="1783003"/>
                </a:lnTo>
                <a:lnTo>
                  <a:pt x="382016" y="1808226"/>
                </a:lnTo>
                <a:lnTo>
                  <a:pt x="406717" y="1840153"/>
                </a:lnTo>
                <a:lnTo>
                  <a:pt x="424307" y="1885975"/>
                </a:lnTo>
                <a:lnTo>
                  <a:pt x="426643" y="1933346"/>
                </a:lnTo>
                <a:lnTo>
                  <a:pt x="426643" y="1795310"/>
                </a:lnTo>
                <a:lnTo>
                  <a:pt x="418084" y="1792566"/>
                </a:lnTo>
                <a:lnTo>
                  <a:pt x="406425" y="1785835"/>
                </a:lnTo>
                <a:lnTo>
                  <a:pt x="399046" y="1774278"/>
                </a:lnTo>
                <a:lnTo>
                  <a:pt x="395846" y="1765528"/>
                </a:lnTo>
                <a:lnTo>
                  <a:pt x="393763" y="1759864"/>
                </a:lnTo>
                <a:lnTo>
                  <a:pt x="387985" y="1746173"/>
                </a:lnTo>
                <a:lnTo>
                  <a:pt x="383781" y="1741716"/>
                </a:lnTo>
                <a:lnTo>
                  <a:pt x="383273" y="1741170"/>
                </a:lnTo>
                <a:lnTo>
                  <a:pt x="379171" y="1736826"/>
                </a:lnTo>
                <a:lnTo>
                  <a:pt x="366445" y="1734667"/>
                </a:lnTo>
                <a:lnTo>
                  <a:pt x="351815" y="1737436"/>
                </a:lnTo>
                <a:lnTo>
                  <a:pt x="336867" y="1740979"/>
                </a:lnTo>
                <a:lnTo>
                  <a:pt x="323202" y="1741170"/>
                </a:lnTo>
                <a:lnTo>
                  <a:pt x="311137" y="1735112"/>
                </a:lnTo>
                <a:lnTo>
                  <a:pt x="299326" y="1725472"/>
                </a:lnTo>
                <a:lnTo>
                  <a:pt x="287375" y="1716544"/>
                </a:lnTo>
                <a:lnTo>
                  <a:pt x="274891" y="1712620"/>
                </a:lnTo>
                <a:lnTo>
                  <a:pt x="260426" y="1717027"/>
                </a:lnTo>
                <a:lnTo>
                  <a:pt x="245237" y="1726793"/>
                </a:lnTo>
                <a:lnTo>
                  <a:pt x="232397" y="1736826"/>
                </a:lnTo>
                <a:lnTo>
                  <a:pt x="225386" y="1741716"/>
                </a:lnTo>
                <a:lnTo>
                  <a:pt x="211734" y="1741551"/>
                </a:lnTo>
                <a:lnTo>
                  <a:pt x="196786" y="1738033"/>
                </a:lnTo>
                <a:lnTo>
                  <a:pt x="182143" y="1735289"/>
                </a:lnTo>
                <a:lnTo>
                  <a:pt x="169418" y="1737474"/>
                </a:lnTo>
                <a:lnTo>
                  <a:pt x="160629" y="1746846"/>
                </a:lnTo>
                <a:lnTo>
                  <a:pt x="154876" y="1760537"/>
                </a:lnTo>
                <a:lnTo>
                  <a:pt x="149618" y="1774964"/>
                </a:lnTo>
                <a:lnTo>
                  <a:pt x="142265" y="1786547"/>
                </a:lnTo>
                <a:lnTo>
                  <a:pt x="130619" y="1793290"/>
                </a:lnTo>
                <a:lnTo>
                  <a:pt x="116052" y="1797977"/>
                </a:lnTo>
                <a:lnTo>
                  <a:pt x="102108" y="1803323"/>
                </a:lnTo>
                <a:lnTo>
                  <a:pt x="92303" y="1812036"/>
                </a:lnTo>
                <a:lnTo>
                  <a:pt x="89611" y="1824875"/>
                </a:lnTo>
                <a:lnTo>
                  <a:pt x="91922" y="1839633"/>
                </a:lnTo>
                <a:lnTo>
                  <a:pt x="94932" y="1853806"/>
                </a:lnTo>
                <a:lnTo>
                  <a:pt x="95034" y="1868055"/>
                </a:lnTo>
                <a:lnTo>
                  <a:pt x="88658" y="1880298"/>
                </a:lnTo>
                <a:lnTo>
                  <a:pt x="78600" y="1892820"/>
                </a:lnTo>
                <a:lnTo>
                  <a:pt x="69316" y="1905812"/>
                </a:lnTo>
                <a:lnTo>
                  <a:pt x="65239" y="1919478"/>
                </a:lnTo>
                <a:lnTo>
                  <a:pt x="69189" y="1931771"/>
                </a:lnTo>
                <a:lnTo>
                  <a:pt x="78295" y="1943646"/>
                </a:lnTo>
                <a:lnTo>
                  <a:pt x="88036" y="1955266"/>
                </a:lnTo>
                <a:lnTo>
                  <a:pt x="94373" y="1967395"/>
                </a:lnTo>
                <a:lnTo>
                  <a:pt x="94437" y="1980971"/>
                </a:lnTo>
                <a:lnTo>
                  <a:pt x="91300" y="1995944"/>
                </a:lnTo>
                <a:lnTo>
                  <a:pt x="89039" y="2010575"/>
                </a:lnTo>
                <a:lnTo>
                  <a:pt x="118160" y="2038235"/>
                </a:lnTo>
                <a:lnTo>
                  <a:pt x="119430" y="2038604"/>
                </a:lnTo>
                <a:lnTo>
                  <a:pt x="121818" y="2040026"/>
                </a:lnTo>
                <a:lnTo>
                  <a:pt x="120192" y="2042375"/>
                </a:lnTo>
                <a:lnTo>
                  <a:pt x="48488" y="2166124"/>
                </a:lnTo>
                <a:lnTo>
                  <a:pt x="52349" y="2173135"/>
                </a:lnTo>
                <a:lnTo>
                  <a:pt x="107988" y="2175459"/>
                </a:lnTo>
                <a:lnTo>
                  <a:pt x="115366" y="2176881"/>
                </a:lnTo>
                <a:lnTo>
                  <a:pt x="122796" y="2180234"/>
                </a:lnTo>
                <a:lnTo>
                  <a:pt x="129387" y="2185009"/>
                </a:lnTo>
                <a:lnTo>
                  <a:pt x="134302" y="2190712"/>
                </a:lnTo>
                <a:lnTo>
                  <a:pt x="163995" y="2237816"/>
                </a:lnTo>
                <a:lnTo>
                  <a:pt x="171983" y="2237663"/>
                </a:lnTo>
                <a:lnTo>
                  <a:pt x="245732" y="2110359"/>
                </a:lnTo>
                <a:lnTo>
                  <a:pt x="247129" y="2108746"/>
                </a:lnTo>
                <a:lnTo>
                  <a:pt x="248513" y="2109076"/>
                </a:lnTo>
                <a:lnTo>
                  <a:pt x="249275" y="2109711"/>
                </a:lnTo>
                <a:lnTo>
                  <a:pt x="255320" y="2114359"/>
                </a:lnTo>
                <a:lnTo>
                  <a:pt x="262140" y="2118474"/>
                </a:lnTo>
                <a:lnTo>
                  <a:pt x="269189" y="2121382"/>
                </a:lnTo>
                <a:lnTo>
                  <a:pt x="276021" y="2122474"/>
                </a:lnTo>
                <a:lnTo>
                  <a:pt x="282371" y="2121433"/>
                </a:lnTo>
                <a:lnTo>
                  <a:pt x="288531" y="2118626"/>
                </a:lnTo>
                <a:lnTo>
                  <a:pt x="294563" y="2114550"/>
                </a:lnTo>
                <a:lnTo>
                  <a:pt x="300596" y="2109647"/>
                </a:lnTo>
                <a:lnTo>
                  <a:pt x="301142" y="2109165"/>
                </a:lnTo>
                <a:lnTo>
                  <a:pt x="301726" y="2108746"/>
                </a:lnTo>
                <a:lnTo>
                  <a:pt x="302704" y="2108047"/>
                </a:lnTo>
                <a:lnTo>
                  <a:pt x="303847" y="2110371"/>
                </a:lnTo>
                <a:lnTo>
                  <a:pt x="377520" y="2237016"/>
                </a:lnTo>
                <a:lnTo>
                  <a:pt x="385521" y="2237155"/>
                </a:lnTo>
                <a:lnTo>
                  <a:pt x="415124" y="2189988"/>
                </a:lnTo>
                <a:lnTo>
                  <a:pt x="420027" y="2184285"/>
                </a:lnTo>
                <a:lnTo>
                  <a:pt x="426618" y="2179497"/>
                </a:lnTo>
                <a:lnTo>
                  <a:pt x="434035" y="2176132"/>
                </a:lnTo>
                <a:lnTo>
                  <a:pt x="441413" y="2174697"/>
                </a:lnTo>
                <a:lnTo>
                  <a:pt x="497039" y="2172271"/>
                </a:lnTo>
                <a:lnTo>
                  <a:pt x="500888" y="2165248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63469" y="8305903"/>
            <a:ext cx="5069840" cy="2200910"/>
          </a:xfrm>
          <a:prstGeom prst="rect">
            <a:avLst/>
          </a:prstGeom>
        </p:spPr>
        <p:txBody>
          <a:bodyPr wrap="square" lIns="0" tIns="248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dirty="0" sz="2950" spc="90" b="1">
                <a:solidFill>
                  <a:srgbClr val="0F456B"/>
                </a:solidFill>
                <a:latin typeface="Arial"/>
                <a:cs typeface="Arial"/>
              </a:rPr>
              <a:t>operadores.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dirty="0" sz="2950" spc="85" b="1">
                <a:solidFill>
                  <a:srgbClr val="0F456B"/>
                </a:solidFill>
                <a:latin typeface="Arial"/>
                <a:cs typeface="Arial"/>
              </a:rPr>
              <a:t>Cuidar</a:t>
            </a:r>
            <a:r>
              <a:rPr dirty="0" sz="2950" spc="-114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2950" spc="95" b="1">
                <a:solidFill>
                  <a:srgbClr val="0F456B"/>
                </a:solidFill>
                <a:latin typeface="Arial"/>
                <a:cs typeface="Arial"/>
              </a:rPr>
              <a:t>nuestras</a:t>
            </a:r>
            <a:r>
              <a:rPr dirty="0" sz="2950" spc="-110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2950" spc="100" b="1">
                <a:solidFill>
                  <a:srgbClr val="0F456B"/>
                </a:solidFill>
                <a:latin typeface="Arial"/>
                <a:cs typeface="Arial"/>
              </a:rPr>
              <a:t>unidades.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95"/>
              </a:spcBef>
            </a:pPr>
            <a:r>
              <a:rPr dirty="0" sz="2950" spc="85" b="1">
                <a:solidFill>
                  <a:srgbClr val="0F456B"/>
                </a:solidFill>
                <a:latin typeface="Arial"/>
                <a:cs typeface="Arial"/>
              </a:rPr>
              <a:t>Cuidar</a:t>
            </a:r>
            <a:r>
              <a:rPr dirty="0" sz="2950" spc="-10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2950" spc="220" b="1">
                <a:solidFill>
                  <a:srgbClr val="0F456B"/>
                </a:solidFill>
                <a:latin typeface="Arial"/>
                <a:cs typeface="Arial"/>
              </a:rPr>
              <a:t>a</a:t>
            </a:r>
            <a:r>
              <a:rPr dirty="0" sz="2950" spc="-10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2950" spc="90" b="1">
                <a:solidFill>
                  <a:srgbClr val="0F456B"/>
                </a:solidFill>
                <a:latin typeface="Arial"/>
                <a:cs typeface="Arial"/>
              </a:rPr>
              <a:t>nuestros</a:t>
            </a:r>
            <a:r>
              <a:rPr dirty="0" sz="2950" spc="-10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2950" spc="80" b="1">
                <a:solidFill>
                  <a:srgbClr val="0F456B"/>
                </a:solidFill>
                <a:latin typeface="Arial"/>
                <a:cs typeface="Arial"/>
              </a:rPr>
              <a:t>clientes.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183" y="4526715"/>
            <a:ext cx="6722745" cy="3618229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 marR="5080">
              <a:lnSpc>
                <a:spcPts val="3960"/>
              </a:lnSpc>
              <a:spcBef>
                <a:spcPts val="725"/>
              </a:spcBef>
            </a:pPr>
            <a:r>
              <a:rPr dirty="0" sz="3800" spc="-1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1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800" spc="-2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800" spc="-1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2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800" spc="-2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2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800" spc="-220">
                <a:solidFill>
                  <a:srgbClr val="FFFFFF"/>
                </a:solidFill>
                <a:latin typeface="Verdana"/>
                <a:cs typeface="Verdana"/>
              </a:rPr>
              <a:t>é</a:t>
            </a:r>
            <a:r>
              <a:rPr dirty="0" sz="3800" spc="-42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80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800" spc="-5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80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2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1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00" spc="-1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800" spc="-2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0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800" spc="-170">
                <a:solidFill>
                  <a:srgbClr val="FFFFFF"/>
                </a:solidFill>
                <a:latin typeface="Verdana"/>
                <a:cs typeface="Verdana"/>
              </a:rPr>
              <a:t>os  </a:t>
            </a:r>
            <a:r>
              <a:rPr dirty="0" sz="3800" spc="-5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11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800" spc="-2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800" spc="-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1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80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800" spc="-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800" spc="-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3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8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3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00" spc="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800" spc="-1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1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800" spc="-2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00" spc="-10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229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800" spc="-35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dirty="0" sz="3800" spc="-5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800" spc="-28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00" spc="-2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800" spc="-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800" spc="-2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800" spc="-2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00" spc="-2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800" spc="-19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254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38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1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2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80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25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3800" spc="-3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8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5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800" spc="-229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00" spc="-4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800" spc="-1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800" spc="-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-10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3800" spc="-5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1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800" spc="-2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800" spc="-70">
                <a:solidFill>
                  <a:srgbClr val="FFFFFF"/>
                </a:solidFill>
                <a:latin typeface="Verdana"/>
                <a:cs typeface="Verdana"/>
              </a:rPr>
              <a:t>ó</a:t>
            </a:r>
            <a:r>
              <a:rPr dirty="0" sz="3800" spc="-2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00" spc="-25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800" spc="-2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80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6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800" spc="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800" spc="-2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800" spc="-13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-2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800" spc="-1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9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dirty="0" sz="3800" spc="-1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80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80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2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00" spc="10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800" spc="1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80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800" spc="-1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800" spc="-2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8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800" spc="-2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00" spc="-2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80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26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800" spc="-2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800" spc="-12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-57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-10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00" spc="-1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800" spc="-2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800" spc="-3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0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800" spc="-1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-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2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800" spc="-1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00" spc="-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3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00" spc="-229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800" spc="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800" spc="-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80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800" spc="-1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00" spc="-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800" spc="-2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800" spc="-185">
                <a:solidFill>
                  <a:srgbClr val="FFFFFF"/>
                </a:solidFill>
                <a:latin typeface="Verdana"/>
                <a:cs typeface="Verdana"/>
              </a:rPr>
              <a:t>es  </a:t>
            </a:r>
            <a:r>
              <a:rPr dirty="0" sz="3800" spc="-220">
                <a:solidFill>
                  <a:srgbClr val="FFFFFF"/>
                </a:solidFill>
                <a:latin typeface="Verdana"/>
                <a:cs typeface="Verdana"/>
              </a:rPr>
              <a:t>lineamientos: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183" y="536639"/>
            <a:ext cx="2684145" cy="6286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305">
                <a:solidFill>
                  <a:srgbClr val="FFFFFF"/>
                </a:solidFill>
              </a:rPr>
              <a:t>POLÍTICA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1183" y="1041206"/>
            <a:ext cx="5817870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640" b="1">
                <a:solidFill>
                  <a:srgbClr val="FFC21E"/>
                </a:solidFill>
                <a:latin typeface="Verdana"/>
                <a:cs typeface="Verdana"/>
              </a:rPr>
              <a:t>AMBIEN-</a:t>
            </a:r>
            <a:endParaRPr sz="99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183" y="2087877"/>
            <a:ext cx="2528570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595" b="1">
                <a:solidFill>
                  <a:srgbClr val="FFC21E"/>
                </a:solidFill>
                <a:latin typeface="Verdana"/>
                <a:cs typeface="Verdana"/>
              </a:rPr>
              <a:t>T</a:t>
            </a:r>
            <a:r>
              <a:rPr dirty="0" sz="9900" spc="-245" b="1">
                <a:solidFill>
                  <a:srgbClr val="FFC21E"/>
                </a:solidFill>
                <a:latin typeface="Verdana"/>
                <a:cs typeface="Verdana"/>
              </a:rPr>
              <a:t>A</a:t>
            </a:r>
            <a:r>
              <a:rPr dirty="0" sz="9900" spc="-204" b="1">
                <a:solidFill>
                  <a:srgbClr val="FFC21E"/>
                </a:solidFill>
                <a:latin typeface="Verdana"/>
                <a:cs typeface="Verdana"/>
              </a:rPr>
              <a:t>L</a:t>
            </a:r>
            <a:endParaRPr sz="99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3886" y="3746210"/>
            <a:ext cx="5984240" cy="209550"/>
            <a:chOff x="643886" y="3746210"/>
            <a:chExt cx="5984240" cy="209550"/>
          </a:xfrm>
        </p:grpSpPr>
        <p:sp>
          <p:nvSpPr>
            <p:cNvPr id="7" name="object 7"/>
            <p:cNvSpPr/>
            <p:nvPr/>
          </p:nvSpPr>
          <p:spPr>
            <a:xfrm>
              <a:off x="1952746" y="3840448"/>
              <a:ext cx="4675505" cy="20955"/>
            </a:xfrm>
            <a:custGeom>
              <a:avLst/>
              <a:gdLst/>
              <a:ahLst/>
              <a:cxnLst/>
              <a:rect l="l" t="t" r="r" b="b"/>
              <a:pathLst>
                <a:path w="4675505" h="20954">
                  <a:moveTo>
                    <a:pt x="0" y="20941"/>
                  </a:moveTo>
                  <a:lnTo>
                    <a:pt x="4675323" y="20941"/>
                  </a:lnTo>
                  <a:lnTo>
                    <a:pt x="4675323" y="0"/>
                  </a:lnTo>
                  <a:lnTo>
                    <a:pt x="0" y="0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43886" y="3746210"/>
              <a:ext cx="1309370" cy="209550"/>
            </a:xfrm>
            <a:custGeom>
              <a:avLst/>
              <a:gdLst/>
              <a:ahLst/>
              <a:cxnLst/>
              <a:rect l="l" t="t" r="r" b="b"/>
              <a:pathLst>
                <a:path w="1309370" h="209550">
                  <a:moveTo>
                    <a:pt x="1308860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1308860" y="209417"/>
                  </a:lnTo>
                  <a:lnTo>
                    <a:pt x="130886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58027" y="1141213"/>
            <a:ext cx="10177145" cy="89369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4070350">
              <a:lnSpc>
                <a:spcPts val="3130"/>
              </a:lnSpc>
              <a:spcBef>
                <a:spcPts val="114"/>
              </a:spcBef>
            </a:pPr>
            <a:r>
              <a:rPr dirty="0" sz="2950" spc="-12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114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4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2950" spc="-200">
                <a:solidFill>
                  <a:srgbClr val="0F456B"/>
                </a:solidFill>
                <a:latin typeface="Verdana"/>
                <a:cs typeface="Verdana"/>
              </a:rPr>
              <a:t>li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5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2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5">
                <a:solidFill>
                  <a:srgbClr val="0F456B"/>
                </a:solidFill>
                <a:latin typeface="Verdana"/>
                <a:cs typeface="Verdana"/>
              </a:rPr>
              <a:t>q</a:t>
            </a:r>
            <a:r>
              <a:rPr dirty="0" sz="295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30">
                <a:solidFill>
                  <a:srgbClr val="0F456B"/>
                </a:solidFill>
                <a:latin typeface="Verdana"/>
                <a:cs typeface="Verdana"/>
              </a:rPr>
              <a:t>ri</a:t>
            </a:r>
            <a:r>
              <a:rPr dirty="0" sz="2950" spc="-5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4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6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15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endParaRPr sz="2950">
              <a:latin typeface="Verdana"/>
              <a:cs typeface="Verdana"/>
            </a:endParaRPr>
          </a:p>
          <a:p>
            <a:pPr marL="4070350">
              <a:lnSpc>
                <a:spcPts val="2720"/>
              </a:lnSpc>
            </a:pPr>
            <a:r>
              <a:rPr dirty="0" sz="2950" spc="-15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114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29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4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45">
                <a:solidFill>
                  <a:srgbClr val="0F456B"/>
                </a:solidFill>
                <a:latin typeface="Verdana"/>
                <a:cs typeface="Verdana"/>
              </a:rPr>
              <a:t>,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4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2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1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2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25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2950" spc="-16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14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1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endParaRPr sz="2950">
              <a:latin typeface="Verdana"/>
              <a:cs typeface="Verdana"/>
            </a:endParaRPr>
          </a:p>
          <a:p>
            <a:pPr marL="4070350" marR="5080">
              <a:lnSpc>
                <a:spcPct val="76900"/>
              </a:lnSpc>
              <a:spcBef>
                <a:spcPts val="409"/>
              </a:spcBef>
            </a:pPr>
            <a:r>
              <a:rPr dirty="0" sz="2950" spc="12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-20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2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16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9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q</a:t>
            </a:r>
            <a:r>
              <a:rPr dirty="0" sz="2950" spc="2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29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5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q</a:t>
            </a:r>
            <a:r>
              <a:rPr dirty="0" sz="2950" spc="2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1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l  </a:t>
            </a:r>
            <a:r>
              <a:rPr dirty="0" sz="2950" spc="-135">
                <a:solidFill>
                  <a:srgbClr val="0F456B"/>
                </a:solidFill>
                <a:latin typeface="Verdana"/>
                <a:cs typeface="Verdana"/>
              </a:rPr>
              <a:t>transporte.</a:t>
            </a:r>
            <a:endParaRPr sz="2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>
              <a:latin typeface="Verdana"/>
              <a:cs typeface="Verdana"/>
            </a:endParaRPr>
          </a:p>
          <a:p>
            <a:pPr marL="3399790">
              <a:lnSpc>
                <a:spcPts val="3130"/>
              </a:lnSpc>
            </a:pPr>
            <a:r>
              <a:rPr dirty="0" sz="2950" spc="5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4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12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9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9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0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2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endParaRPr sz="2950">
              <a:latin typeface="Verdana"/>
              <a:cs typeface="Verdana"/>
            </a:endParaRPr>
          </a:p>
          <a:p>
            <a:pPr marL="3399790" marR="510540">
              <a:lnSpc>
                <a:spcPct val="76900"/>
              </a:lnSpc>
              <a:spcBef>
                <a:spcPts val="409"/>
              </a:spcBef>
            </a:pPr>
            <a:r>
              <a:rPr dirty="0" sz="2950" spc="-2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3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20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6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13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10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5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4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45">
                <a:solidFill>
                  <a:srgbClr val="0F456B"/>
                </a:solidFill>
                <a:latin typeface="Verdana"/>
                <a:cs typeface="Verdana"/>
              </a:rPr>
              <a:t>,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12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il</a:t>
            </a:r>
            <a:r>
              <a:rPr dirty="0" sz="2950" spc="-19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175">
                <a:solidFill>
                  <a:srgbClr val="0F456B"/>
                </a:solidFill>
                <a:latin typeface="Verdana"/>
                <a:cs typeface="Verdana"/>
              </a:rPr>
              <a:t>z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á</a:t>
            </a:r>
            <a:r>
              <a:rPr dirty="0" sz="2950" spc="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4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950" spc="-6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15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3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100">
                <a:solidFill>
                  <a:srgbClr val="0F456B"/>
                </a:solidFill>
                <a:latin typeface="Verdana"/>
                <a:cs typeface="Verdana"/>
              </a:rPr>
              <a:t>n  </a:t>
            </a:r>
            <a:r>
              <a:rPr dirty="0" sz="2950" spc="14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-3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4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9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7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0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ó</a:t>
            </a:r>
            <a:r>
              <a:rPr dirty="0" sz="2950" spc="1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40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9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fi</a:t>
            </a:r>
            <a:r>
              <a:rPr dirty="0" sz="2950" spc="-7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0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7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13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45">
                <a:solidFill>
                  <a:srgbClr val="0F456B"/>
                </a:solidFill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Verdana"/>
              <a:cs typeface="Verdana"/>
            </a:endParaRPr>
          </a:p>
          <a:p>
            <a:pPr marL="2164715">
              <a:lnSpc>
                <a:spcPts val="3130"/>
              </a:lnSpc>
              <a:spcBef>
                <a:spcPts val="5"/>
              </a:spcBef>
            </a:pPr>
            <a:r>
              <a:rPr dirty="0" sz="2950" spc="-100">
                <a:solidFill>
                  <a:srgbClr val="0F456B"/>
                </a:solidFill>
                <a:latin typeface="Verdana"/>
                <a:cs typeface="Verdana"/>
              </a:rPr>
              <a:t>Eliminar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gradualmente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40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disponer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de</a:t>
            </a:r>
            <a:endParaRPr sz="2950">
              <a:latin typeface="Verdana"/>
              <a:cs typeface="Verdana"/>
            </a:endParaRPr>
          </a:p>
          <a:p>
            <a:pPr marL="2164715" marR="1275715">
              <a:lnSpc>
                <a:spcPct val="76900"/>
              </a:lnSpc>
              <a:spcBef>
                <a:spcPts val="405"/>
              </a:spcBef>
            </a:pP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70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2950" spc="-1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1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12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114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2950" spc="-1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13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14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30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19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2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s  </a:t>
            </a:r>
            <a:r>
              <a:rPr dirty="0" sz="2950" spc="-2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9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18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950" spc="-3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1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5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5">
                <a:solidFill>
                  <a:srgbClr val="0F456B"/>
                </a:solidFill>
                <a:latin typeface="Verdana"/>
                <a:cs typeface="Verdana"/>
              </a:rPr>
              <a:t>q</a:t>
            </a:r>
            <a:r>
              <a:rPr dirty="0" sz="2950" spc="-4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8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9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445">
                <a:solidFill>
                  <a:srgbClr val="0F456B"/>
                </a:solidFill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>
              <a:latin typeface="Verdana"/>
              <a:cs typeface="Verdana"/>
            </a:endParaRPr>
          </a:p>
          <a:p>
            <a:pPr marL="1206500">
              <a:lnSpc>
                <a:spcPts val="3130"/>
              </a:lnSpc>
              <a:spcBef>
                <a:spcPts val="5"/>
              </a:spcBef>
            </a:pP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13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45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2950" spc="-13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8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4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2950" spc="-26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3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25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2950" spc="-19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12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-15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4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95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0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30">
                <a:solidFill>
                  <a:srgbClr val="0F456B"/>
                </a:solidFill>
                <a:latin typeface="Verdana"/>
                <a:cs typeface="Verdana"/>
              </a:rPr>
              <a:t>ón</a:t>
            </a:r>
            <a:endParaRPr sz="2950">
              <a:latin typeface="Verdana"/>
              <a:cs typeface="Verdana"/>
            </a:endParaRPr>
          </a:p>
          <a:p>
            <a:pPr marL="1206500">
              <a:lnSpc>
                <a:spcPts val="2720"/>
              </a:lnSpc>
            </a:pP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9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4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2950" spc="-2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6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2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10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2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6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endParaRPr sz="2950">
              <a:latin typeface="Verdana"/>
              <a:cs typeface="Verdana"/>
            </a:endParaRPr>
          </a:p>
          <a:p>
            <a:pPr marL="1206500">
              <a:lnSpc>
                <a:spcPts val="2720"/>
              </a:lnSpc>
            </a:pP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10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2950" spc="-2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6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114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7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2950" spc="-1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4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13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6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4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950" spc="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240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2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endParaRPr sz="2950">
              <a:latin typeface="Verdana"/>
              <a:cs typeface="Verdana"/>
            </a:endParaRPr>
          </a:p>
          <a:p>
            <a:pPr marL="1206500" marR="2776855">
              <a:lnSpc>
                <a:spcPct val="76900"/>
              </a:lnSpc>
              <a:spcBef>
                <a:spcPts val="405"/>
              </a:spcBef>
            </a:pPr>
            <a:r>
              <a:rPr dirty="0" sz="2950" spc="-2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5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40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2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950" spc="2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8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6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9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60">
                <a:solidFill>
                  <a:srgbClr val="0F456B"/>
                </a:solidFill>
                <a:latin typeface="Verdana"/>
                <a:cs typeface="Verdana"/>
              </a:rPr>
              <a:t>am</a:t>
            </a:r>
            <a:r>
              <a:rPr dirty="0" sz="2950" spc="-13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ó</a:t>
            </a:r>
            <a:r>
              <a:rPr dirty="0" sz="2950" spc="100">
                <a:solidFill>
                  <a:srgbClr val="0F456B"/>
                </a:solidFill>
                <a:latin typeface="Verdana"/>
                <a:cs typeface="Verdana"/>
              </a:rPr>
              <a:t>n  </a:t>
            </a:r>
            <a:r>
              <a:rPr dirty="0" sz="2950" spc="-120">
                <a:solidFill>
                  <a:srgbClr val="0F456B"/>
                </a:solidFill>
                <a:latin typeface="Verdana"/>
                <a:cs typeface="Verdana"/>
              </a:rPr>
              <a:t>ambiental.</a:t>
            </a:r>
            <a:endParaRPr sz="2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50">
              <a:latin typeface="Verdana"/>
              <a:cs typeface="Verdana"/>
            </a:endParaRPr>
          </a:p>
          <a:p>
            <a:pPr marL="12700" marR="3463925">
              <a:lnSpc>
                <a:spcPct val="76900"/>
              </a:lnSpc>
              <a:spcBef>
                <a:spcPts val="5"/>
              </a:spcBef>
            </a:pPr>
            <a:r>
              <a:rPr dirty="0" sz="2950" spc="16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2950" spc="-26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295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6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35">
                <a:solidFill>
                  <a:srgbClr val="0F456B"/>
                </a:solidFill>
                <a:latin typeface="Verdana"/>
                <a:cs typeface="Verdana"/>
              </a:rPr>
              <a:t>in</a:t>
            </a:r>
            <a:r>
              <a:rPr dirty="0" sz="2950" spc="-85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2950" spc="-19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12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2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6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6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-19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4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2950" spc="-19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9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4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2950" spc="114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4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2950" spc="-204">
                <a:solidFill>
                  <a:srgbClr val="0F456B"/>
                </a:solidFill>
                <a:latin typeface="Verdana"/>
                <a:cs typeface="Verdana"/>
              </a:rPr>
              <a:t>lir  </a:t>
            </a:r>
            <a:r>
              <a:rPr dirty="0" sz="2950" spc="-12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6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30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2950" spc="-350">
                <a:solidFill>
                  <a:srgbClr val="0F456B"/>
                </a:solidFill>
                <a:latin typeface="Verdana"/>
                <a:cs typeface="Verdana"/>
              </a:rPr>
              <a:t>j</a:t>
            </a:r>
            <a:r>
              <a:rPr dirty="0" sz="2950" spc="-1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2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-295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295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140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14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950" spc="-1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3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114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09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95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13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950" spc="-15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45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2950" spc="-13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2950" spc="-8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950" spc="-2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95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2950" spc="2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950" spc="-15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950" spc="-14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950" spc="-445">
                <a:solidFill>
                  <a:srgbClr val="0F456B"/>
                </a:solidFill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800458" y="1309818"/>
            <a:ext cx="5281930" cy="8832850"/>
            <a:chOff x="7800458" y="1309818"/>
            <a:chExt cx="5281930" cy="8832850"/>
          </a:xfrm>
        </p:grpSpPr>
        <p:sp>
          <p:nvSpPr>
            <p:cNvPr id="11" name="object 11"/>
            <p:cNvSpPr/>
            <p:nvPr/>
          </p:nvSpPr>
          <p:spPr>
            <a:xfrm>
              <a:off x="11967388" y="1309820"/>
              <a:ext cx="995680" cy="1115060"/>
            </a:xfrm>
            <a:custGeom>
              <a:avLst/>
              <a:gdLst/>
              <a:ahLst/>
              <a:cxnLst/>
              <a:rect l="l" t="t" r="r" b="b"/>
              <a:pathLst>
                <a:path w="995679" h="1115060">
                  <a:moveTo>
                    <a:pt x="525767" y="688606"/>
                  </a:moveTo>
                  <a:lnTo>
                    <a:pt x="513245" y="640181"/>
                  </a:lnTo>
                  <a:lnTo>
                    <a:pt x="316636" y="379285"/>
                  </a:lnTo>
                  <a:lnTo>
                    <a:pt x="273545" y="353898"/>
                  </a:lnTo>
                  <a:lnTo>
                    <a:pt x="248539" y="355219"/>
                  </a:lnTo>
                  <a:lnTo>
                    <a:pt x="225132" y="366420"/>
                  </a:lnTo>
                  <a:lnTo>
                    <a:pt x="207911" y="385826"/>
                  </a:lnTo>
                  <a:lnTo>
                    <a:pt x="199745" y="409511"/>
                  </a:lnTo>
                  <a:lnTo>
                    <a:pt x="201066" y="434517"/>
                  </a:lnTo>
                  <a:lnTo>
                    <a:pt x="212267" y="457923"/>
                  </a:lnTo>
                  <a:lnTo>
                    <a:pt x="408876" y="718832"/>
                  </a:lnTo>
                  <a:lnTo>
                    <a:pt x="428282" y="736053"/>
                  </a:lnTo>
                  <a:lnTo>
                    <a:pt x="451967" y="744207"/>
                  </a:lnTo>
                  <a:lnTo>
                    <a:pt x="476986" y="742899"/>
                  </a:lnTo>
                  <a:lnTo>
                    <a:pt x="500380" y="731697"/>
                  </a:lnTo>
                  <a:lnTo>
                    <a:pt x="517601" y="712279"/>
                  </a:lnTo>
                  <a:lnTo>
                    <a:pt x="525767" y="688606"/>
                  </a:lnTo>
                  <a:close/>
                </a:path>
                <a:path w="995679" h="1115060">
                  <a:moveTo>
                    <a:pt x="657745" y="1046962"/>
                  </a:moveTo>
                  <a:lnTo>
                    <a:pt x="652614" y="1021524"/>
                  </a:lnTo>
                  <a:lnTo>
                    <a:pt x="638606" y="1000747"/>
                  </a:lnTo>
                  <a:lnTo>
                    <a:pt x="617842" y="986751"/>
                  </a:lnTo>
                  <a:lnTo>
                    <a:pt x="592404" y="981621"/>
                  </a:lnTo>
                  <a:lnTo>
                    <a:pt x="592404" y="942555"/>
                  </a:lnTo>
                  <a:lnTo>
                    <a:pt x="585025" y="906094"/>
                  </a:lnTo>
                  <a:lnTo>
                    <a:pt x="564896" y="876274"/>
                  </a:lnTo>
                  <a:lnTo>
                    <a:pt x="535076" y="856145"/>
                  </a:lnTo>
                  <a:lnTo>
                    <a:pt x="498602" y="848766"/>
                  </a:lnTo>
                  <a:lnTo>
                    <a:pt x="159143" y="848766"/>
                  </a:lnTo>
                  <a:lnTo>
                    <a:pt x="122669" y="856145"/>
                  </a:lnTo>
                  <a:lnTo>
                    <a:pt x="92849" y="876274"/>
                  </a:lnTo>
                  <a:lnTo>
                    <a:pt x="72732" y="906094"/>
                  </a:lnTo>
                  <a:lnTo>
                    <a:pt x="65341" y="942555"/>
                  </a:lnTo>
                  <a:lnTo>
                    <a:pt x="65341" y="981621"/>
                  </a:lnTo>
                  <a:lnTo>
                    <a:pt x="39903" y="986751"/>
                  </a:lnTo>
                  <a:lnTo>
                    <a:pt x="19138" y="1000747"/>
                  </a:lnTo>
                  <a:lnTo>
                    <a:pt x="5143" y="1021524"/>
                  </a:lnTo>
                  <a:lnTo>
                    <a:pt x="0" y="1046962"/>
                  </a:lnTo>
                  <a:lnTo>
                    <a:pt x="0" y="1081798"/>
                  </a:lnTo>
                  <a:lnTo>
                    <a:pt x="2578" y="1094511"/>
                  </a:lnTo>
                  <a:lnTo>
                    <a:pt x="9575" y="1104900"/>
                  </a:lnTo>
                  <a:lnTo>
                    <a:pt x="19964" y="1111897"/>
                  </a:lnTo>
                  <a:lnTo>
                    <a:pt x="32677" y="1114475"/>
                  </a:lnTo>
                  <a:lnTo>
                    <a:pt x="625068" y="1114475"/>
                  </a:lnTo>
                  <a:lnTo>
                    <a:pt x="637794" y="1111910"/>
                  </a:lnTo>
                  <a:lnTo>
                    <a:pt x="648169" y="1104900"/>
                  </a:lnTo>
                  <a:lnTo>
                    <a:pt x="655180" y="1094524"/>
                  </a:lnTo>
                  <a:lnTo>
                    <a:pt x="657745" y="1081798"/>
                  </a:lnTo>
                  <a:lnTo>
                    <a:pt x="657745" y="1046962"/>
                  </a:lnTo>
                  <a:close/>
                </a:path>
                <a:path w="995679" h="1115060">
                  <a:moveTo>
                    <a:pt x="842403" y="425589"/>
                  </a:moveTo>
                  <a:lnTo>
                    <a:pt x="613638" y="122008"/>
                  </a:lnTo>
                  <a:lnTo>
                    <a:pt x="574484" y="131102"/>
                  </a:lnTo>
                  <a:lnTo>
                    <a:pt x="535406" y="145351"/>
                  </a:lnTo>
                  <a:lnTo>
                    <a:pt x="497027" y="164795"/>
                  </a:lnTo>
                  <a:lnTo>
                    <a:pt x="459943" y="189471"/>
                  </a:lnTo>
                  <a:lnTo>
                    <a:pt x="426008" y="218313"/>
                  </a:lnTo>
                  <a:lnTo>
                    <a:pt x="396735" y="249847"/>
                  </a:lnTo>
                  <a:lnTo>
                    <a:pt x="372262" y="283476"/>
                  </a:lnTo>
                  <a:lnTo>
                    <a:pt x="352729" y="318617"/>
                  </a:lnTo>
                  <a:lnTo>
                    <a:pt x="581494" y="622211"/>
                  </a:lnTo>
                  <a:lnTo>
                    <a:pt x="620649" y="613117"/>
                  </a:lnTo>
                  <a:lnTo>
                    <a:pt x="659726" y="598868"/>
                  </a:lnTo>
                  <a:lnTo>
                    <a:pt x="698119" y="579412"/>
                  </a:lnTo>
                  <a:lnTo>
                    <a:pt x="735203" y="554736"/>
                  </a:lnTo>
                  <a:lnTo>
                    <a:pt x="769137" y="525907"/>
                  </a:lnTo>
                  <a:lnTo>
                    <a:pt x="798410" y="494360"/>
                  </a:lnTo>
                  <a:lnTo>
                    <a:pt x="822883" y="460730"/>
                  </a:lnTo>
                  <a:lnTo>
                    <a:pt x="842403" y="425589"/>
                  </a:lnTo>
                  <a:close/>
                </a:path>
                <a:path w="995679" h="1115060">
                  <a:moveTo>
                    <a:pt x="995387" y="334708"/>
                  </a:moveTo>
                  <a:lnTo>
                    <a:pt x="982865" y="286296"/>
                  </a:lnTo>
                  <a:lnTo>
                    <a:pt x="786257" y="25387"/>
                  </a:lnTo>
                  <a:lnTo>
                    <a:pt x="743178" y="0"/>
                  </a:lnTo>
                  <a:lnTo>
                    <a:pt x="718159" y="1320"/>
                  </a:lnTo>
                  <a:lnTo>
                    <a:pt x="694766" y="12522"/>
                  </a:lnTo>
                  <a:lnTo>
                    <a:pt x="677545" y="31927"/>
                  </a:lnTo>
                  <a:lnTo>
                    <a:pt x="669378" y="55613"/>
                  </a:lnTo>
                  <a:lnTo>
                    <a:pt x="670699" y="80632"/>
                  </a:lnTo>
                  <a:lnTo>
                    <a:pt x="681901" y="104038"/>
                  </a:lnTo>
                  <a:lnTo>
                    <a:pt x="878509" y="364934"/>
                  </a:lnTo>
                  <a:lnTo>
                    <a:pt x="897915" y="382155"/>
                  </a:lnTo>
                  <a:lnTo>
                    <a:pt x="921600" y="390309"/>
                  </a:lnTo>
                  <a:lnTo>
                    <a:pt x="946607" y="389001"/>
                  </a:lnTo>
                  <a:lnTo>
                    <a:pt x="970013" y="377799"/>
                  </a:lnTo>
                  <a:lnTo>
                    <a:pt x="987234" y="358394"/>
                  </a:lnTo>
                  <a:lnTo>
                    <a:pt x="995387" y="334708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86453" y="1873062"/>
              <a:ext cx="146958" cy="1351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768370" y="1981781"/>
              <a:ext cx="313690" cy="365125"/>
            </a:xfrm>
            <a:custGeom>
              <a:avLst/>
              <a:gdLst/>
              <a:ahLst/>
              <a:cxnLst/>
              <a:rect l="l" t="t" r="r" b="b"/>
              <a:pathLst>
                <a:path w="313690" h="365125">
                  <a:moveTo>
                    <a:pt x="104363" y="0"/>
                  </a:moveTo>
                  <a:lnTo>
                    <a:pt x="0" y="78636"/>
                  </a:lnTo>
                  <a:lnTo>
                    <a:pt x="196611" y="339549"/>
                  </a:lnTo>
                  <a:lnTo>
                    <a:pt x="216018" y="356769"/>
                  </a:lnTo>
                  <a:lnTo>
                    <a:pt x="239700" y="364928"/>
                  </a:lnTo>
                  <a:lnTo>
                    <a:pt x="264711" y="363612"/>
                  </a:lnTo>
                  <a:lnTo>
                    <a:pt x="288106" y="352408"/>
                  </a:lnTo>
                  <a:lnTo>
                    <a:pt x="305330" y="333002"/>
                  </a:lnTo>
                  <a:lnTo>
                    <a:pt x="313490" y="309321"/>
                  </a:lnTo>
                  <a:lnTo>
                    <a:pt x="312175" y="284307"/>
                  </a:lnTo>
                  <a:lnTo>
                    <a:pt x="300975" y="260903"/>
                  </a:lnTo>
                  <a:lnTo>
                    <a:pt x="104363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2759" y="3574476"/>
              <a:ext cx="244047" cy="2057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248570" y="3262242"/>
              <a:ext cx="2004060" cy="3008630"/>
            </a:xfrm>
            <a:custGeom>
              <a:avLst/>
              <a:gdLst/>
              <a:ahLst/>
              <a:cxnLst/>
              <a:rect l="l" t="t" r="r" b="b"/>
              <a:pathLst>
                <a:path w="2004059" h="3008629">
                  <a:moveTo>
                    <a:pt x="478536" y="1794344"/>
                  </a:moveTo>
                  <a:lnTo>
                    <a:pt x="470560" y="1745068"/>
                  </a:lnTo>
                  <a:lnTo>
                    <a:pt x="448373" y="1702231"/>
                  </a:lnTo>
                  <a:lnTo>
                    <a:pt x="414566" y="1668424"/>
                  </a:lnTo>
                  <a:lnTo>
                    <a:pt x="371729" y="1646237"/>
                  </a:lnTo>
                  <a:lnTo>
                    <a:pt x="322440" y="1638274"/>
                  </a:lnTo>
                  <a:lnTo>
                    <a:pt x="273151" y="1646237"/>
                  </a:lnTo>
                  <a:lnTo>
                    <a:pt x="230314" y="1668424"/>
                  </a:lnTo>
                  <a:lnTo>
                    <a:pt x="196507" y="1702231"/>
                  </a:lnTo>
                  <a:lnTo>
                    <a:pt x="174320" y="1745068"/>
                  </a:lnTo>
                  <a:lnTo>
                    <a:pt x="166357" y="1794344"/>
                  </a:lnTo>
                  <a:lnTo>
                    <a:pt x="174320" y="1843633"/>
                  </a:lnTo>
                  <a:lnTo>
                    <a:pt x="196507" y="1886470"/>
                  </a:lnTo>
                  <a:lnTo>
                    <a:pt x="230314" y="1920278"/>
                  </a:lnTo>
                  <a:lnTo>
                    <a:pt x="273151" y="1942465"/>
                  </a:lnTo>
                  <a:lnTo>
                    <a:pt x="322440" y="1950440"/>
                  </a:lnTo>
                  <a:lnTo>
                    <a:pt x="371729" y="1942465"/>
                  </a:lnTo>
                  <a:lnTo>
                    <a:pt x="414566" y="1920278"/>
                  </a:lnTo>
                  <a:lnTo>
                    <a:pt x="448373" y="1886470"/>
                  </a:lnTo>
                  <a:lnTo>
                    <a:pt x="470560" y="1843633"/>
                  </a:lnTo>
                  <a:lnTo>
                    <a:pt x="478536" y="1794344"/>
                  </a:lnTo>
                  <a:close/>
                </a:path>
                <a:path w="2004059" h="3008629">
                  <a:moveTo>
                    <a:pt x="720648" y="2314244"/>
                  </a:moveTo>
                  <a:lnTo>
                    <a:pt x="700354" y="2280094"/>
                  </a:lnTo>
                  <a:lnTo>
                    <a:pt x="661517" y="2252611"/>
                  </a:lnTo>
                  <a:lnTo>
                    <a:pt x="606399" y="2213622"/>
                  </a:lnTo>
                  <a:lnTo>
                    <a:pt x="595426" y="2204389"/>
                  </a:lnTo>
                  <a:lnTo>
                    <a:pt x="584085" y="2192413"/>
                  </a:lnTo>
                  <a:lnTo>
                    <a:pt x="579437" y="2186495"/>
                  </a:lnTo>
                  <a:lnTo>
                    <a:pt x="573900" y="2179447"/>
                  </a:lnTo>
                  <a:lnTo>
                    <a:pt x="566369" y="2167229"/>
                  </a:lnTo>
                  <a:lnTo>
                    <a:pt x="487146" y="2010892"/>
                  </a:lnTo>
                  <a:lnTo>
                    <a:pt x="484225" y="2006854"/>
                  </a:lnTo>
                  <a:lnTo>
                    <a:pt x="480923" y="2003488"/>
                  </a:lnTo>
                  <a:lnTo>
                    <a:pt x="474345" y="1995004"/>
                  </a:lnTo>
                  <a:lnTo>
                    <a:pt x="465848" y="1988439"/>
                  </a:lnTo>
                  <a:lnTo>
                    <a:pt x="455841" y="1984197"/>
                  </a:lnTo>
                  <a:lnTo>
                    <a:pt x="444703" y="1982698"/>
                  </a:lnTo>
                  <a:lnTo>
                    <a:pt x="188645" y="1982698"/>
                  </a:lnTo>
                  <a:lnTo>
                    <a:pt x="169240" y="1985746"/>
                  </a:lnTo>
                  <a:lnTo>
                    <a:pt x="158102" y="1990648"/>
                  </a:lnTo>
                  <a:lnTo>
                    <a:pt x="158102" y="2186495"/>
                  </a:lnTo>
                  <a:lnTo>
                    <a:pt x="158102" y="2281453"/>
                  </a:lnTo>
                  <a:lnTo>
                    <a:pt x="132676" y="2255088"/>
                  </a:lnTo>
                  <a:lnTo>
                    <a:pt x="128016" y="2247735"/>
                  </a:lnTo>
                  <a:lnTo>
                    <a:pt x="126098" y="2238997"/>
                  </a:lnTo>
                  <a:lnTo>
                    <a:pt x="127000" y="2230082"/>
                  </a:lnTo>
                  <a:lnTo>
                    <a:pt x="130784" y="2222246"/>
                  </a:lnTo>
                  <a:lnTo>
                    <a:pt x="158102" y="2186495"/>
                  </a:lnTo>
                  <a:lnTo>
                    <a:pt x="158102" y="1990648"/>
                  </a:lnTo>
                  <a:lnTo>
                    <a:pt x="121577" y="2022017"/>
                  </a:lnTo>
                  <a:lnTo>
                    <a:pt x="6578" y="2227478"/>
                  </a:lnTo>
                  <a:lnTo>
                    <a:pt x="0" y="2266924"/>
                  </a:lnTo>
                  <a:lnTo>
                    <a:pt x="6096" y="2286368"/>
                  </a:lnTo>
                  <a:lnTo>
                    <a:pt x="18008" y="2302637"/>
                  </a:lnTo>
                  <a:lnTo>
                    <a:pt x="156730" y="2434158"/>
                  </a:lnTo>
                  <a:lnTo>
                    <a:pt x="158089" y="2435339"/>
                  </a:lnTo>
                  <a:lnTo>
                    <a:pt x="158089" y="2946590"/>
                  </a:lnTo>
                  <a:lnTo>
                    <a:pt x="162928" y="2970492"/>
                  </a:lnTo>
                  <a:lnTo>
                    <a:pt x="176123" y="2990024"/>
                  </a:lnTo>
                  <a:lnTo>
                    <a:pt x="195656" y="3003207"/>
                  </a:lnTo>
                  <a:lnTo>
                    <a:pt x="219544" y="3008045"/>
                  </a:lnTo>
                  <a:lnTo>
                    <a:pt x="247789" y="3008045"/>
                  </a:lnTo>
                  <a:lnTo>
                    <a:pt x="271678" y="3003207"/>
                  </a:lnTo>
                  <a:lnTo>
                    <a:pt x="291223" y="2990024"/>
                  </a:lnTo>
                  <a:lnTo>
                    <a:pt x="304406" y="2970479"/>
                  </a:lnTo>
                  <a:lnTo>
                    <a:pt x="309245" y="2946590"/>
                  </a:lnTo>
                  <a:lnTo>
                    <a:pt x="309245" y="2507627"/>
                  </a:lnTo>
                  <a:lnTo>
                    <a:pt x="335597" y="2507627"/>
                  </a:lnTo>
                  <a:lnTo>
                    <a:pt x="335597" y="2946590"/>
                  </a:lnTo>
                  <a:lnTo>
                    <a:pt x="340436" y="2970492"/>
                  </a:lnTo>
                  <a:lnTo>
                    <a:pt x="353618" y="2990024"/>
                  </a:lnTo>
                  <a:lnTo>
                    <a:pt x="373151" y="3003207"/>
                  </a:lnTo>
                  <a:lnTo>
                    <a:pt x="397052" y="3008045"/>
                  </a:lnTo>
                  <a:lnTo>
                    <a:pt x="425284" y="3008045"/>
                  </a:lnTo>
                  <a:lnTo>
                    <a:pt x="449186" y="3003207"/>
                  </a:lnTo>
                  <a:lnTo>
                    <a:pt x="468731" y="2990024"/>
                  </a:lnTo>
                  <a:lnTo>
                    <a:pt x="481901" y="2970479"/>
                  </a:lnTo>
                  <a:lnTo>
                    <a:pt x="486740" y="2946590"/>
                  </a:lnTo>
                  <a:lnTo>
                    <a:pt x="486740" y="2507627"/>
                  </a:lnTo>
                  <a:lnTo>
                    <a:pt x="486740" y="2281453"/>
                  </a:lnTo>
                  <a:lnTo>
                    <a:pt x="486740" y="2252611"/>
                  </a:lnTo>
                  <a:lnTo>
                    <a:pt x="497420" y="2264829"/>
                  </a:lnTo>
                  <a:lnTo>
                    <a:pt x="509435" y="2276665"/>
                  </a:lnTo>
                  <a:lnTo>
                    <a:pt x="633260" y="2356955"/>
                  </a:lnTo>
                  <a:lnTo>
                    <a:pt x="665340" y="2365730"/>
                  </a:lnTo>
                  <a:lnTo>
                    <a:pt x="677341" y="2364638"/>
                  </a:lnTo>
                  <a:lnTo>
                    <a:pt x="713740" y="2341600"/>
                  </a:lnTo>
                  <a:lnTo>
                    <a:pt x="720407" y="2323858"/>
                  </a:lnTo>
                  <a:lnTo>
                    <a:pt x="720648" y="2314244"/>
                  </a:lnTo>
                  <a:close/>
                </a:path>
                <a:path w="2004059" h="3008629">
                  <a:moveTo>
                    <a:pt x="1847380" y="389153"/>
                  </a:moveTo>
                  <a:lnTo>
                    <a:pt x="1844078" y="387413"/>
                  </a:lnTo>
                  <a:lnTo>
                    <a:pt x="1834095" y="381228"/>
                  </a:lnTo>
                  <a:lnTo>
                    <a:pt x="1816430" y="368782"/>
                  </a:lnTo>
                  <a:lnTo>
                    <a:pt x="1790103" y="348246"/>
                  </a:lnTo>
                  <a:lnTo>
                    <a:pt x="1741690" y="319290"/>
                  </a:lnTo>
                  <a:lnTo>
                    <a:pt x="1698967" y="311404"/>
                  </a:lnTo>
                  <a:lnTo>
                    <a:pt x="1662976" y="319024"/>
                  </a:lnTo>
                  <a:lnTo>
                    <a:pt x="1634807" y="336550"/>
                  </a:lnTo>
                  <a:lnTo>
                    <a:pt x="1615528" y="358444"/>
                  </a:lnTo>
                  <a:lnTo>
                    <a:pt x="1606194" y="379133"/>
                  </a:lnTo>
                  <a:lnTo>
                    <a:pt x="1607883" y="393052"/>
                  </a:lnTo>
                  <a:lnTo>
                    <a:pt x="1621650" y="394614"/>
                  </a:lnTo>
                  <a:lnTo>
                    <a:pt x="1650911" y="387273"/>
                  </a:lnTo>
                  <a:lnTo>
                    <a:pt x="1681200" y="383755"/>
                  </a:lnTo>
                  <a:lnTo>
                    <a:pt x="1712175" y="384302"/>
                  </a:lnTo>
                  <a:lnTo>
                    <a:pt x="1743519" y="389153"/>
                  </a:lnTo>
                  <a:lnTo>
                    <a:pt x="1691576" y="395058"/>
                  </a:lnTo>
                  <a:lnTo>
                    <a:pt x="1643227" y="412038"/>
                  </a:lnTo>
                  <a:lnTo>
                    <a:pt x="1600022" y="438937"/>
                  </a:lnTo>
                  <a:lnTo>
                    <a:pt x="1563471" y="474637"/>
                  </a:lnTo>
                  <a:lnTo>
                    <a:pt x="1566481" y="417779"/>
                  </a:lnTo>
                  <a:lnTo>
                    <a:pt x="1570101" y="370941"/>
                  </a:lnTo>
                  <a:lnTo>
                    <a:pt x="1574215" y="332422"/>
                  </a:lnTo>
                  <a:lnTo>
                    <a:pt x="1578749" y="300596"/>
                  </a:lnTo>
                  <a:lnTo>
                    <a:pt x="1607680" y="294487"/>
                  </a:lnTo>
                  <a:lnTo>
                    <a:pt x="1637969" y="278447"/>
                  </a:lnTo>
                  <a:lnTo>
                    <a:pt x="1666430" y="253034"/>
                  </a:lnTo>
                  <a:lnTo>
                    <a:pt x="1689887" y="218821"/>
                  </a:lnTo>
                  <a:lnTo>
                    <a:pt x="1709953" y="169710"/>
                  </a:lnTo>
                  <a:lnTo>
                    <a:pt x="1717852" y="121678"/>
                  </a:lnTo>
                  <a:lnTo>
                    <a:pt x="1717484" y="76327"/>
                  </a:lnTo>
                  <a:lnTo>
                    <a:pt x="1712772" y="35242"/>
                  </a:lnTo>
                  <a:lnTo>
                    <a:pt x="1707591" y="0"/>
                  </a:lnTo>
                  <a:lnTo>
                    <a:pt x="1685531" y="10947"/>
                  </a:lnTo>
                  <a:lnTo>
                    <a:pt x="1652460" y="16522"/>
                  </a:lnTo>
                  <a:lnTo>
                    <a:pt x="1612163" y="20612"/>
                  </a:lnTo>
                  <a:lnTo>
                    <a:pt x="1568399" y="27139"/>
                  </a:lnTo>
                  <a:lnTo>
                    <a:pt x="1524901" y="39966"/>
                  </a:lnTo>
                  <a:lnTo>
                    <a:pt x="1485430" y="62992"/>
                  </a:lnTo>
                  <a:lnTo>
                    <a:pt x="1453756" y="100114"/>
                  </a:lnTo>
                  <a:lnTo>
                    <a:pt x="1439633" y="136766"/>
                  </a:lnTo>
                  <a:lnTo>
                    <a:pt x="1437386" y="174853"/>
                  </a:lnTo>
                  <a:lnTo>
                    <a:pt x="1445679" y="211975"/>
                  </a:lnTo>
                  <a:lnTo>
                    <a:pt x="1463128" y="245745"/>
                  </a:lnTo>
                  <a:lnTo>
                    <a:pt x="1471803" y="252145"/>
                  </a:lnTo>
                  <a:lnTo>
                    <a:pt x="1482051" y="252133"/>
                  </a:lnTo>
                  <a:lnTo>
                    <a:pt x="1490726" y="246634"/>
                  </a:lnTo>
                  <a:lnTo>
                    <a:pt x="1494624" y="236575"/>
                  </a:lnTo>
                  <a:lnTo>
                    <a:pt x="1502625" y="187566"/>
                  </a:lnTo>
                  <a:lnTo>
                    <a:pt x="1522437" y="145554"/>
                  </a:lnTo>
                  <a:lnTo>
                    <a:pt x="1553870" y="111150"/>
                  </a:lnTo>
                  <a:lnTo>
                    <a:pt x="1596758" y="84950"/>
                  </a:lnTo>
                  <a:lnTo>
                    <a:pt x="1576832" y="113969"/>
                  </a:lnTo>
                  <a:lnTo>
                    <a:pt x="1560576" y="144373"/>
                  </a:lnTo>
                  <a:lnTo>
                    <a:pt x="1538795" y="208241"/>
                  </a:lnTo>
                  <a:lnTo>
                    <a:pt x="1525765" y="265201"/>
                  </a:lnTo>
                  <a:lnTo>
                    <a:pt x="1513903" y="338035"/>
                  </a:lnTo>
                  <a:lnTo>
                    <a:pt x="1508887" y="388924"/>
                  </a:lnTo>
                  <a:lnTo>
                    <a:pt x="1504734" y="454012"/>
                  </a:lnTo>
                  <a:lnTo>
                    <a:pt x="1501622" y="536714"/>
                  </a:lnTo>
                  <a:lnTo>
                    <a:pt x="1504391" y="552221"/>
                  </a:lnTo>
                  <a:lnTo>
                    <a:pt x="1512722" y="564934"/>
                  </a:lnTo>
                  <a:lnTo>
                    <a:pt x="1525270" y="573493"/>
                  </a:lnTo>
                  <a:lnTo>
                    <a:pt x="1540713" y="576503"/>
                  </a:lnTo>
                  <a:lnTo>
                    <a:pt x="1552117" y="574586"/>
                  </a:lnTo>
                  <a:lnTo>
                    <a:pt x="1562163" y="569468"/>
                  </a:lnTo>
                  <a:lnTo>
                    <a:pt x="1570393" y="561632"/>
                  </a:lnTo>
                  <a:lnTo>
                    <a:pt x="1576285" y="551573"/>
                  </a:lnTo>
                  <a:lnTo>
                    <a:pt x="1584401" y="534758"/>
                  </a:lnTo>
                  <a:lnTo>
                    <a:pt x="1595043" y="517906"/>
                  </a:lnTo>
                  <a:lnTo>
                    <a:pt x="1608556" y="501256"/>
                  </a:lnTo>
                  <a:lnTo>
                    <a:pt x="1625282" y="485089"/>
                  </a:lnTo>
                  <a:lnTo>
                    <a:pt x="1644929" y="502069"/>
                  </a:lnTo>
                  <a:lnTo>
                    <a:pt x="1668119" y="513727"/>
                  </a:lnTo>
                  <a:lnTo>
                    <a:pt x="1693824" y="519303"/>
                  </a:lnTo>
                  <a:lnTo>
                    <a:pt x="1721015" y="517982"/>
                  </a:lnTo>
                  <a:lnTo>
                    <a:pt x="1765503" y="497420"/>
                  </a:lnTo>
                  <a:lnTo>
                    <a:pt x="1799412" y="459968"/>
                  </a:lnTo>
                  <a:lnTo>
                    <a:pt x="1825726" y="419303"/>
                  </a:lnTo>
                  <a:lnTo>
                    <a:pt x="1847380" y="389153"/>
                  </a:lnTo>
                  <a:close/>
                </a:path>
                <a:path w="2004059" h="3008629">
                  <a:moveTo>
                    <a:pt x="2003793" y="643445"/>
                  </a:moveTo>
                  <a:lnTo>
                    <a:pt x="1999907" y="629056"/>
                  </a:lnTo>
                  <a:lnTo>
                    <a:pt x="1989582" y="617588"/>
                  </a:lnTo>
                  <a:lnTo>
                    <a:pt x="1957514" y="604342"/>
                  </a:lnTo>
                  <a:lnTo>
                    <a:pt x="1926729" y="604189"/>
                  </a:lnTo>
                  <a:lnTo>
                    <a:pt x="1899920" y="611720"/>
                  </a:lnTo>
                  <a:lnTo>
                    <a:pt x="1879790" y="621550"/>
                  </a:lnTo>
                  <a:lnTo>
                    <a:pt x="1613687" y="816317"/>
                  </a:lnTo>
                  <a:lnTo>
                    <a:pt x="1457883" y="816343"/>
                  </a:lnTo>
                  <a:lnTo>
                    <a:pt x="1418932" y="777392"/>
                  </a:lnTo>
                  <a:lnTo>
                    <a:pt x="1562023" y="777392"/>
                  </a:lnTo>
                  <a:lnTo>
                    <a:pt x="1594434" y="772236"/>
                  </a:lnTo>
                  <a:lnTo>
                    <a:pt x="1623771" y="757135"/>
                  </a:lnTo>
                  <a:lnTo>
                    <a:pt x="1645043" y="732701"/>
                  </a:lnTo>
                  <a:lnTo>
                    <a:pt x="1653247" y="699477"/>
                  </a:lnTo>
                  <a:lnTo>
                    <a:pt x="1645043" y="664959"/>
                  </a:lnTo>
                  <a:lnTo>
                    <a:pt x="1623771" y="640651"/>
                  </a:lnTo>
                  <a:lnTo>
                    <a:pt x="1594434" y="626275"/>
                  </a:lnTo>
                  <a:lnTo>
                    <a:pt x="1562023" y="621550"/>
                  </a:lnTo>
                  <a:lnTo>
                    <a:pt x="1508404" y="621550"/>
                  </a:lnTo>
                  <a:lnTo>
                    <a:pt x="1477581" y="621830"/>
                  </a:lnTo>
                  <a:lnTo>
                    <a:pt x="1446161" y="621131"/>
                  </a:lnTo>
                  <a:lnTo>
                    <a:pt x="1416062" y="617143"/>
                  </a:lnTo>
                  <a:lnTo>
                    <a:pt x="1389189" y="607542"/>
                  </a:lnTo>
                  <a:lnTo>
                    <a:pt x="1364957" y="596950"/>
                  </a:lnTo>
                  <a:lnTo>
                    <a:pt x="1339164" y="589140"/>
                  </a:lnTo>
                  <a:lnTo>
                    <a:pt x="1312024" y="584301"/>
                  </a:lnTo>
                  <a:lnTo>
                    <a:pt x="1283766" y="582650"/>
                  </a:lnTo>
                  <a:lnTo>
                    <a:pt x="1236941" y="587286"/>
                  </a:lnTo>
                  <a:lnTo>
                    <a:pt x="1193723" y="600532"/>
                  </a:lnTo>
                  <a:lnTo>
                    <a:pt x="1155153" y="621360"/>
                  </a:lnTo>
                  <a:lnTo>
                    <a:pt x="1122337" y="648766"/>
                  </a:lnTo>
                  <a:lnTo>
                    <a:pt x="912571" y="855268"/>
                  </a:lnTo>
                  <a:lnTo>
                    <a:pt x="1146276" y="1088974"/>
                  </a:lnTo>
                  <a:lnTo>
                    <a:pt x="1224165" y="972121"/>
                  </a:lnTo>
                  <a:lnTo>
                    <a:pt x="1592300" y="972121"/>
                  </a:lnTo>
                  <a:lnTo>
                    <a:pt x="1649272" y="961656"/>
                  </a:lnTo>
                  <a:lnTo>
                    <a:pt x="1698802" y="931633"/>
                  </a:lnTo>
                  <a:lnTo>
                    <a:pt x="1992236" y="670979"/>
                  </a:lnTo>
                  <a:lnTo>
                    <a:pt x="2001253" y="658241"/>
                  </a:lnTo>
                  <a:lnTo>
                    <a:pt x="2003793" y="643445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2601" y="5640252"/>
              <a:ext cx="113012" cy="11302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002840" y="5812377"/>
              <a:ext cx="2334260" cy="2436495"/>
            </a:xfrm>
            <a:custGeom>
              <a:avLst/>
              <a:gdLst/>
              <a:ahLst/>
              <a:cxnLst/>
              <a:rect l="l" t="t" r="r" b="b"/>
              <a:pathLst>
                <a:path w="2334259" h="2436495">
                  <a:moveTo>
                    <a:pt x="882992" y="1389646"/>
                  </a:moveTo>
                  <a:lnTo>
                    <a:pt x="845527" y="1374965"/>
                  </a:lnTo>
                  <a:lnTo>
                    <a:pt x="845527" y="1780260"/>
                  </a:lnTo>
                  <a:lnTo>
                    <a:pt x="845527" y="1840814"/>
                  </a:lnTo>
                  <a:lnTo>
                    <a:pt x="809244" y="1828888"/>
                  </a:lnTo>
                  <a:lnTo>
                    <a:pt x="772744" y="1820341"/>
                  </a:lnTo>
                  <a:lnTo>
                    <a:pt x="736104" y="1815198"/>
                  </a:lnTo>
                  <a:lnTo>
                    <a:pt x="699401" y="1813483"/>
                  </a:lnTo>
                  <a:lnTo>
                    <a:pt x="657961" y="1815680"/>
                  </a:lnTo>
                  <a:lnTo>
                    <a:pt x="616585" y="1822246"/>
                  </a:lnTo>
                  <a:lnTo>
                    <a:pt x="575437" y="1833156"/>
                  </a:lnTo>
                  <a:lnTo>
                    <a:pt x="534619" y="1848408"/>
                  </a:lnTo>
                  <a:lnTo>
                    <a:pt x="514337" y="1840826"/>
                  </a:lnTo>
                  <a:lnTo>
                    <a:pt x="493826" y="1833156"/>
                  </a:lnTo>
                  <a:lnTo>
                    <a:pt x="452678" y="1822246"/>
                  </a:lnTo>
                  <a:lnTo>
                    <a:pt x="411314" y="1815680"/>
                  </a:lnTo>
                  <a:lnTo>
                    <a:pt x="369849" y="1813483"/>
                  </a:lnTo>
                  <a:lnTo>
                    <a:pt x="333159" y="1815198"/>
                  </a:lnTo>
                  <a:lnTo>
                    <a:pt x="296519" y="1820341"/>
                  </a:lnTo>
                  <a:lnTo>
                    <a:pt x="260019" y="1828888"/>
                  </a:lnTo>
                  <a:lnTo>
                    <a:pt x="223735" y="1840826"/>
                  </a:lnTo>
                  <a:lnTo>
                    <a:pt x="223735" y="1780260"/>
                  </a:lnTo>
                  <a:lnTo>
                    <a:pt x="259562" y="1767890"/>
                  </a:lnTo>
                  <a:lnTo>
                    <a:pt x="295617" y="1759013"/>
                  </a:lnTo>
                  <a:lnTo>
                    <a:pt x="331800" y="1753666"/>
                  </a:lnTo>
                  <a:lnTo>
                    <a:pt x="368007" y="1751888"/>
                  </a:lnTo>
                  <a:lnTo>
                    <a:pt x="408889" y="1754162"/>
                  </a:lnTo>
                  <a:lnTo>
                    <a:pt x="449757" y="1760982"/>
                  </a:lnTo>
                  <a:lnTo>
                    <a:pt x="490461" y="1772323"/>
                  </a:lnTo>
                  <a:lnTo>
                    <a:pt x="530821" y="1788134"/>
                  </a:lnTo>
                  <a:lnTo>
                    <a:pt x="533222" y="1789214"/>
                  </a:lnTo>
                  <a:lnTo>
                    <a:pt x="536041" y="1789214"/>
                  </a:lnTo>
                  <a:lnTo>
                    <a:pt x="578815" y="1772323"/>
                  </a:lnTo>
                  <a:lnTo>
                    <a:pt x="619518" y="1760982"/>
                  </a:lnTo>
                  <a:lnTo>
                    <a:pt x="660400" y="1754162"/>
                  </a:lnTo>
                  <a:lnTo>
                    <a:pt x="701306" y="1751888"/>
                  </a:lnTo>
                  <a:lnTo>
                    <a:pt x="737489" y="1753666"/>
                  </a:lnTo>
                  <a:lnTo>
                    <a:pt x="773658" y="1759013"/>
                  </a:lnTo>
                  <a:lnTo>
                    <a:pt x="809701" y="1767890"/>
                  </a:lnTo>
                  <a:lnTo>
                    <a:pt x="845527" y="1780260"/>
                  </a:lnTo>
                  <a:lnTo>
                    <a:pt x="845527" y="1374965"/>
                  </a:lnTo>
                  <a:lnTo>
                    <a:pt x="829627" y="1368717"/>
                  </a:lnTo>
                  <a:lnTo>
                    <a:pt x="787044" y="1356868"/>
                  </a:lnTo>
                  <a:lnTo>
                    <a:pt x="744220" y="1349743"/>
                  </a:lnTo>
                  <a:lnTo>
                    <a:pt x="701306" y="1347355"/>
                  </a:lnTo>
                  <a:lnTo>
                    <a:pt x="663549" y="1349209"/>
                  </a:lnTo>
                  <a:lnTo>
                    <a:pt x="625830" y="1354772"/>
                  </a:lnTo>
                  <a:lnTo>
                    <a:pt x="588264" y="1363980"/>
                  </a:lnTo>
                  <a:lnTo>
                    <a:pt x="550926" y="1376819"/>
                  </a:lnTo>
                  <a:lnTo>
                    <a:pt x="550926" y="1614792"/>
                  </a:lnTo>
                  <a:lnTo>
                    <a:pt x="543674" y="1622082"/>
                  </a:lnTo>
                  <a:lnTo>
                    <a:pt x="525665" y="1622082"/>
                  </a:lnTo>
                  <a:lnTo>
                    <a:pt x="518337" y="1614792"/>
                  </a:lnTo>
                  <a:lnTo>
                    <a:pt x="518337" y="1376819"/>
                  </a:lnTo>
                  <a:lnTo>
                    <a:pt x="481025" y="1363980"/>
                  </a:lnTo>
                  <a:lnTo>
                    <a:pt x="443471" y="1354772"/>
                  </a:lnTo>
                  <a:lnTo>
                    <a:pt x="405765" y="1349209"/>
                  </a:lnTo>
                  <a:lnTo>
                    <a:pt x="368007" y="1347355"/>
                  </a:lnTo>
                  <a:lnTo>
                    <a:pt x="325094" y="1349743"/>
                  </a:lnTo>
                  <a:lnTo>
                    <a:pt x="282270" y="1356868"/>
                  </a:lnTo>
                  <a:lnTo>
                    <a:pt x="239661" y="1368717"/>
                  </a:lnTo>
                  <a:lnTo>
                    <a:pt x="197446" y="1385252"/>
                  </a:lnTo>
                  <a:lnTo>
                    <a:pt x="186283" y="1875205"/>
                  </a:lnTo>
                  <a:lnTo>
                    <a:pt x="189509" y="1881111"/>
                  </a:lnTo>
                  <a:lnTo>
                    <a:pt x="200215" y="1887994"/>
                  </a:lnTo>
                  <a:lnTo>
                    <a:pt x="206933" y="1888528"/>
                  </a:lnTo>
                  <a:lnTo>
                    <a:pt x="212674" y="1885937"/>
                  </a:lnTo>
                  <a:lnTo>
                    <a:pt x="257441" y="1868728"/>
                  </a:lnTo>
                  <a:lnTo>
                    <a:pt x="302348" y="1857248"/>
                  </a:lnTo>
                  <a:lnTo>
                    <a:pt x="347319" y="1851520"/>
                  </a:lnTo>
                  <a:lnTo>
                    <a:pt x="392315" y="1851520"/>
                  </a:lnTo>
                  <a:lnTo>
                    <a:pt x="437286" y="1857248"/>
                  </a:lnTo>
                  <a:lnTo>
                    <a:pt x="482180" y="1868728"/>
                  </a:lnTo>
                  <a:lnTo>
                    <a:pt x="526935" y="1885937"/>
                  </a:lnTo>
                  <a:lnTo>
                    <a:pt x="531825" y="1888096"/>
                  </a:lnTo>
                  <a:lnTo>
                    <a:pt x="537438" y="1888096"/>
                  </a:lnTo>
                  <a:lnTo>
                    <a:pt x="542340" y="1885937"/>
                  </a:lnTo>
                  <a:lnTo>
                    <a:pt x="587108" y="1868728"/>
                  </a:lnTo>
                  <a:lnTo>
                    <a:pt x="632002" y="1857248"/>
                  </a:lnTo>
                  <a:lnTo>
                    <a:pt x="676973" y="1851520"/>
                  </a:lnTo>
                  <a:lnTo>
                    <a:pt x="721982" y="1851520"/>
                  </a:lnTo>
                  <a:lnTo>
                    <a:pt x="766953" y="1857248"/>
                  </a:lnTo>
                  <a:lnTo>
                    <a:pt x="811834" y="1868728"/>
                  </a:lnTo>
                  <a:lnTo>
                    <a:pt x="856602" y="1885937"/>
                  </a:lnTo>
                  <a:lnTo>
                    <a:pt x="859002" y="1887016"/>
                  </a:lnTo>
                  <a:lnTo>
                    <a:pt x="861656" y="1887575"/>
                  </a:lnTo>
                  <a:lnTo>
                    <a:pt x="867829" y="1887575"/>
                  </a:lnTo>
                  <a:lnTo>
                    <a:pt x="871385" y="1886546"/>
                  </a:lnTo>
                  <a:lnTo>
                    <a:pt x="879767" y="1881111"/>
                  </a:lnTo>
                  <a:lnTo>
                    <a:pt x="882992" y="1875205"/>
                  </a:lnTo>
                  <a:lnTo>
                    <a:pt x="882992" y="1851520"/>
                  </a:lnTo>
                  <a:lnTo>
                    <a:pt x="882992" y="1848408"/>
                  </a:lnTo>
                  <a:lnTo>
                    <a:pt x="882992" y="1840814"/>
                  </a:lnTo>
                  <a:lnTo>
                    <a:pt x="882992" y="1751888"/>
                  </a:lnTo>
                  <a:lnTo>
                    <a:pt x="882992" y="1622082"/>
                  </a:lnTo>
                  <a:lnTo>
                    <a:pt x="882992" y="1389646"/>
                  </a:lnTo>
                  <a:close/>
                </a:path>
                <a:path w="2334259" h="2436495">
                  <a:moveTo>
                    <a:pt x="1068514" y="2076996"/>
                  </a:moveTo>
                  <a:lnTo>
                    <a:pt x="1065326" y="2050961"/>
                  </a:lnTo>
                  <a:lnTo>
                    <a:pt x="1048677" y="2033219"/>
                  </a:lnTo>
                  <a:lnTo>
                    <a:pt x="1024394" y="2023440"/>
                  </a:lnTo>
                  <a:lnTo>
                    <a:pt x="998334" y="2021293"/>
                  </a:lnTo>
                  <a:lnTo>
                    <a:pt x="958189" y="2030056"/>
                  </a:lnTo>
                  <a:lnTo>
                    <a:pt x="914374" y="2048903"/>
                  </a:lnTo>
                  <a:lnTo>
                    <a:pt x="867956" y="2073719"/>
                  </a:lnTo>
                  <a:lnTo>
                    <a:pt x="820064" y="2100351"/>
                  </a:lnTo>
                  <a:lnTo>
                    <a:pt x="771791" y="2124672"/>
                  </a:lnTo>
                  <a:lnTo>
                    <a:pt x="707885" y="2142655"/>
                  </a:lnTo>
                  <a:lnTo>
                    <a:pt x="640829" y="2146960"/>
                  </a:lnTo>
                  <a:lnTo>
                    <a:pt x="580593" y="2143137"/>
                  </a:lnTo>
                  <a:lnTo>
                    <a:pt x="537146" y="2136762"/>
                  </a:lnTo>
                  <a:lnTo>
                    <a:pt x="520433" y="2133396"/>
                  </a:lnTo>
                  <a:lnTo>
                    <a:pt x="549389" y="2123287"/>
                  </a:lnTo>
                  <a:lnTo>
                    <a:pt x="591502" y="2111222"/>
                  </a:lnTo>
                  <a:lnTo>
                    <a:pt x="632790" y="2099627"/>
                  </a:lnTo>
                  <a:lnTo>
                    <a:pt x="659307" y="2090966"/>
                  </a:lnTo>
                  <a:lnTo>
                    <a:pt x="708113" y="2059139"/>
                  </a:lnTo>
                  <a:lnTo>
                    <a:pt x="733590" y="2022462"/>
                  </a:lnTo>
                  <a:lnTo>
                    <a:pt x="739178" y="1987842"/>
                  </a:lnTo>
                  <a:lnTo>
                    <a:pt x="728294" y="1962200"/>
                  </a:lnTo>
                  <a:lnTo>
                    <a:pt x="704342" y="1952421"/>
                  </a:lnTo>
                  <a:lnTo>
                    <a:pt x="667854" y="1954745"/>
                  </a:lnTo>
                  <a:lnTo>
                    <a:pt x="632104" y="1959991"/>
                  </a:lnTo>
                  <a:lnTo>
                    <a:pt x="591464" y="1967522"/>
                  </a:lnTo>
                  <a:lnTo>
                    <a:pt x="540283" y="1976716"/>
                  </a:lnTo>
                  <a:lnTo>
                    <a:pt x="472909" y="1986940"/>
                  </a:lnTo>
                  <a:lnTo>
                    <a:pt x="412762" y="1993087"/>
                  </a:lnTo>
                  <a:lnTo>
                    <a:pt x="294601" y="2000808"/>
                  </a:lnTo>
                  <a:lnTo>
                    <a:pt x="244055" y="2006612"/>
                  </a:lnTo>
                  <a:lnTo>
                    <a:pt x="204216" y="2016531"/>
                  </a:lnTo>
                  <a:lnTo>
                    <a:pt x="139293" y="2065235"/>
                  </a:lnTo>
                  <a:lnTo>
                    <a:pt x="72771" y="2143226"/>
                  </a:lnTo>
                  <a:lnTo>
                    <a:pt x="20904" y="2215616"/>
                  </a:lnTo>
                  <a:lnTo>
                    <a:pt x="0" y="2247506"/>
                  </a:lnTo>
                  <a:lnTo>
                    <a:pt x="194805" y="2436330"/>
                  </a:lnTo>
                  <a:lnTo>
                    <a:pt x="265468" y="2367648"/>
                  </a:lnTo>
                  <a:lnTo>
                    <a:pt x="307708" y="2332367"/>
                  </a:lnTo>
                  <a:lnTo>
                    <a:pt x="338328" y="2319375"/>
                  </a:lnTo>
                  <a:lnTo>
                    <a:pt x="374129" y="2317521"/>
                  </a:lnTo>
                  <a:lnTo>
                    <a:pt x="440969" y="2317280"/>
                  </a:lnTo>
                  <a:lnTo>
                    <a:pt x="488848" y="2316442"/>
                  </a:lnTo>
                  <a:lnTo>
                    <a:pt x="529653" y="2314879"/>
                  </a:lnTo>
                  <a:lnTo>
                    <a:pt x="637451" y="2308974"/>
                  </a:lnTo>
                  <a:lnTo>
                    <a:pt x="692950" y="2304148"/>
                  </a:lnTo>
                  <a:lnTo>
                    <a:pt x="731520" y="2293810"/>
                  </a:lnTo>
                  <a:lnTo>
                    <a:pt x="792086" y="2269579"/>
                  </a:lnTo>
                  <a:lnTo>
                    <a:pt x="851636" y="2239416"/>
                  </a:lnTo>
                  <a:lnTo>
                    <a:pt x="908050" y="2205888"/>
                  </a:lnTo>
                  <a:lnTo>
                    <a:pt x="959192" y="2171535"/>
                  </a:lnTo>
                  <a:lnTo>
                    <a:pt x="1002944" y="2138908"/>
                  </a:lnTo>
                  <a:lnTo>
                    <a:pt x="1037158" y="2110575"/>
                  </a:lnTo>
                  <a:lnTo>
                    <a:pt x="1059726" y="2089086"/>
                  </a:lnTo>
                  <a:lnTo>
                    <a:pt x="1068514" y="2076996"/>
                  </a:lnTo>
                  <a:close/>
                </a:path>
                <a:path w="2334259" h="2436495">
                  <a:moveTo>
                    <a:pt x="2333777" y="49707"/>
                  </a:moveTo>
                  <a:lnTo>
                    <a:pt x="2314727" y="8382"/>
                  </a:lnTo>
                  <a:lnTo>
                    <a:pt x="2287905" y="0"/>
                  </a:lnTo>
                  <a:lnTo>
                    <a:pt x="2247671" y="0"/>
                  </a:lnTo>
                  <a:lnTo>
                    <a:pt x="2247671" y="276872"/>
                  </a:lnTo>
                  <a:lnTo>
                    <a:pt x="2238502" y="292468"/>
                  </a:lnTo>
                  <a:lnTo>
                    <a:pt x="2202230" y="351840"/>
                  </a:lnTo>
                  <a:lnTo>
                    <a:pt x="2164918" y="351840"/>
                  </a:lnTo>
                  <a:lnTo>
                    <a:pt x="2164042" y="373951"/>
                  </a:lnTo>
                  <a:lnTo>
                    <a:pt x="2149170" y="357733"/>
                  </a:lnTo>
                  <a:lnTo>
                    <a:pt x="2117293" y="322986"/>
                  </a:lnTo>
                  <a:lnTo>
                    <a:pt x="2156155" y="287820"/>
                  </a:lnTo>
                  <a:lnTo>
                    <a:pt x="2167686" y="277393"/>
                  </a:lnTo>
                  <a:lnTo>
                    <a:pt x="2166975" y="298424"/>
                  </a:lnTo>
                  <a:lnTo>
                    <a:pt x="2196261" y="298881"/>
                  </a:lnTo>
                  <a:lnTo>
                    <a:pt x="2184666" y="277393"/>
                  </a:lnTo>
                  <a:lnTo>
                    <a:pt x="2157209" y="226529"/>
                  </a:lnTo>
                  <a:lnTo>
                    <a:pt x="2166188" y="221678"/>
                  </a:lnTo>
                  <a:lnTo>
                    <a:pt x="2205202" y="200583"/>
                  </a:lnTo>
                  <a:lnTo>
                    <a:pt x="2247671" y="276872"/>
                  </a:lnTo>
                  <a:lnTo>
                    <a:pt x="2247671" y="0"/>
                  </a:lnTo>
                  <a:lnTo>
                    <a:pt x="2177504" y="0"/>
                  </a:lnTo>
                  <a:lnTo>
                    <a:pt x="2177504" y="117259"/>
                  </a:lnTo>
                  <a:lnTo>
                    <a:pt x="2158301" y="183692"/>
                  </a:lnTo>
                  <a:lnTo>
                    <a:pt x="2093137" y="164376"/>
                  </a:lnTo>
                  <a:lnTo>
                    <a:pt x="2111464" y="154051"/>
                  </a:lnTo>
                  <a:lnTo>
                    <a:pt x="2096630" y="128803"/>
                  </a:lnTo>
                  <a:lnTo>
                    <a:pt x="2071763" y="171361"/>
                  </a:lnTo>
                  <a:lnTo>
                    <a:pt x="2071763" y="303174"/>
                  </a:lnTo>
                  <a:lnTo>
                    <a:pt x="2071357" y="357733"/>
                  </a:lnTo>
                  <a:lnTo>
                    <a:pt x="1983676" y="357124"/>
                  </a:lnTo>
                  <a:lnTo>
                    <a:pt x="1974799" y="342557"/>
                  </a:lnTo>
                  <a:lnTo>
                    <a:pt x="1940280" y="282155"/>
                  </a:lnTo>
                  <a:lnTo>
                    <a:pt x="1958276" y="249466"/>
                  </a:lnTo>
                  <a:lnTo>
                    <a:pt x="1939340" y="238048"/>
                  </a:lnTo>
                  <a:lnTo>
                    <a:pt x="2006536" y="221678"/>
                  </a:lnTo>
                  <a:lnTo>
                    <a:pt x="2022170" y="287820"/>
                  </a:lnTo>
                  <a:lnTo>
                    <a:pt x="2004085" y="277050"/>
                  </a:lnTo>
                  <a:lnTo>
                    <a:pt x="1989556" y="302475"/>
                  </a:lnTo>
                  <a:lnTo>
                    <a:pt x="2071763" y="303174"/>
                  </a:lnTo>
                  <a:lnTo>
                    <a:pt x="2071763" y="171361"/>
                  </a:lnTo>
                  <a:lnTo>
                    <a:pt x="2055152" y="199783"/>
                  </a:lnTo>
                  <a:lnTo>
                    <a:pt x="2008022" y="172300"/>
                  </a:lnTo>
                  <a:lnTo>
                    <a:pt x="2049919" y="100520"/>
                  </a:lnTo>
                  <a:lnTo>
                    <a:pt x="2052904" y="96062"/>
                  </a:lnTo>
                  <a:lnTo>
                    <a:pt x="2138756" y="96151"/>
                  </a:lnTo>
                  <a:lnTo>
                    <a:pt x="2158174" y="128028"/>
                  </a:lnTo>
                  <a:lnTo>
                    <a:pt x="2177504" y="117259"/>
                  </a:lnTo>
                  <a:lnTo>
                    <a:pt x="2177504" y="0"/>
                  </a:lnTo>
                  <a:lnTo>
                    <a:pt x="1899107" y="0"/>
                  </a:lnTo>
                  <a:lnTo>
                    <a:pt x="1859445" y="22288"/>
                  </a:lnTo>
                  <a:lnTo>
                    <a:pt x="1853234" y="49707"/>
                  </a:lnTo>
                  <a:lnTo>
                    <a:pt x="1883283" y="422922"/>
                  </a:lnTo>
                  <a:lnTo>
                    <a:pt x="1888464" y="441236"/>
                  </a:lnTo>
                  <a:lnTo>
                    <a:pt x="1899818" y="456209"/>
                  </a:lnTo>
                  <a:lnTo>
                    <a:pt x="1915655" y="466318"/>
                  </a:lnTo>
                  <a:lnTo>
                    <a:pt x="1934337" y="470027"/>
                  </a:lnTo>
                  <a:lnTo>
                    <a:pt x="2252675" y="470027"/>
                  </a:lnTo>
                  <a:lnTo>
                    <a:pt x="2298535" y="441236"/>
                  </a:lnTo>
                  <a:lnTo>
                    <a:pt x="2307679" y="373951"/>
                  </a:lnTo>
                  <a:lnTo>
                    <a:pt x="2321636" y="200583"/>
                  </a:lnTo>
                  <a:lnTo>
                    <a:pt x="2321699" y="199783"/>
                  </a:lnTo>
                  <a:lnTo>
                    <a:pt x="2322995" y="183692"/>
                  </a:lnTo>
                  <a:lnTo>
                    <a:pt x="2328341" y="117259"/>
                  </a:lnTo>
                  <a:lnTo>
                    <a:pt x="2330043" y="96062"/>
                  </a:lnTo>
                  <a:lnTo>
                    <a:pt x="2333777" y="49707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8960" y="9124491"/>
              <a:ext cx="171073" cy="17107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2435" y="9319647"/>
              <a:ext cx="184172" cy="746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3973" y="9785364"/>
              <a:ext cx="161847" cy="1711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3987" y="9335837"/>
              <a:ext cx="161875" cy="1711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238696" y="9655361"/>
              <a:ext cx="212090" cy="487680"/>
            </a:xfrm>
            <a:custGeom>
              <a:avLst/>
              <a:gdLst/>
              <a:ahLst/>
              <a:cxnLst/>
              <a:rect l="l" t="t" r="r" b="b"/>
              <a:pathLst>
                <a:path w="212090" h="487679">
                  <a:moveTo>
                    <a:pt x="106234" y="0"/>
                  </a:moveTo>
                  <a:lnTo>
                    <a:pt x="62108" y="9641"/>
                  </a:lnTo>
                  <a:lnTo>
                    <a:pt x="26404" y="36166"/>
                  </a:lnTo>
                  <a:lnTo>
                    <a:pt x="4475" y="74763"/>
                  </a:lnTo>
                  <a:lnTo>
                    <a:pt x="0" y="96547"/>
                  </a:lnTo>
                  <a:lnTo>
                    <a:pt x="153" y="118959"/>
                  </a:lnTo>
                  <a:lnTo>
                    <a:pt x="48780" y="433170"/>
                  </a:lnTo>
                  <a:lnTo>
                    <a:pt x="67484" y="471290"/>
                  </a:lnTo>
                  <a:lnTo>
                    <a:pt x="105805" y="487210"/>
                  </a:lnTo>
                  <a:lnTo>
                    <a:pt x="126697" y="482957"/>
                  </a:lnTo>
                  <a:lnTo>
                    <a:pt x="156674" y="454243"/>
                  </a:lnTo>
                  <a:lnTo>
                    <a:pt x="211445" y="118917"/>
                  </a:lnTo>
                  <a:lnTo>
                    <a:pt x="211612" y="96514"/>
                  </a:lnTo>
                  <a:lnTo>
                    <a:pt x="207135" y="74729"/>
                  </a:lnTo>
                  <a:lnTo>
                    <a:pt x="185195" y="36124"/>
                  </a:lnTo>
                  <a:lnTo>
                    <a:pt x="149468" y="9643"/>
                  </a:lnTo>
                  <a:lnTo>
                    <a:pt x="106234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0203" y="9420111"/>
              <a:ext cx="208538" cy="2085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695898" y="9510682"/>
              <a:ext cx="193040" cy="443865"/>
            </a:xfrm>
            <a:custGeom>
              <a:avLst/>
              <a:gdLst/>
              <a:ahLst/>
              <a:cxnLst/>
              <a:rect l="l" t="t" r="r" b="b"/>
              <a:pathLst>
                <a:path w="193040" h="443865">
                  <a:moveTo>
                    <a:pt x="96702" y="0"/>
                  </a:moveTo>
                  <a:lnTo>
                    <a:pt x="56528" y="8783"/>
                  </a:lnTo>
                  <a:lnTo>
                    <a:pt x="24045" y="32920"/>
                  </a:lnTo>
                  <a:lnTo>
                    <a:pt x="4074" y="68064"/>
                  </a:lnTo>
                  <a:lnTo>
                    <a:pt x="0" y="87906"/>
                  </a:lnTo>
                  <a:lnTo>
                    <a:pt x="140" y="108321"/>
                  </a:lnTo>
                  <a:lnTo>
                    <a:pt x="44379" y="394354"/>
                  </a:lnTo>
                  <a:lnTo>
                    <a:pt x="61412" y="429070"/>
                  </a:lnTo>
                  <a:lnTo>
                    <a:pt x="96294" y="443557"/>
                  </a:lnTo>
                  <a:lnTo>
                    <a:pt x="115307" y="439685"/>
                  </a:lnTo>
                  <a:lnTo>
                    <a:pt x="148240" y="394522"/>
                  </a:lnTo>
                  <a:lnTo>
                    <a:pt x="192448" y="108268"/>
                  </a:lnTo>
                  <a:lnTo>
                    <a:pt x="192589" y="87875"/>
                  </a:lnTo>
                  <a:lnTo>
                    <a:pt x="188516" y="68050"/>
                  </a:lnTo>
                  <a:lnTo>
                    <a:pt x="168564" y="32920"/>
                  </a:lnTo>
                  <a:lnTo>
                    <a:pt x="136065" y="8783"/>
                  </a:lnTo>
                  <a:lnTo>
                    <a:pt x="96702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97263" y="9296502"/>
              <a:ext cx="189858" cy="1898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23148" y="9785364"/>
              <a:ext cx="161852" cy="1711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3093" y="9335837"/>
              <a:ext cx="161861" cy="17113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00458" y="9510682"/>
              <a:ext cx="193040" cy="443865"/>
            </a:xfrm>
            <a:custGeom>
              <a:avLst/>
              <a:gdLst/>
              <a:ahLst/>
              <a:cxnLst/>
              <a:rect l="l" t="t" r="r" b="b"/>
              <a:pathLst>
                <a:path w="193040" h="443865">
                  <a:moveTo>
                    <a:pt x="95886" y="0"/>
                  </a:moveTo>
                  <a:lnTo>
                    <a:pt x="56515" y="8783"/>
                  </a:lnTo>
                  <a:lnTo>
                    <a:pt x="24024" y="32920"/>
                  </a:lnTo>
                  <a:lnTo>
                    <a:pt x="4072" y="68050"/>
                  </a:lnTo>
                  <a:lnTo>
                    <a:pt x="0" y="87875"/>
                  </a:lnTo>
                  <a:lnTo>
                    <a:pt x="140" y="108268"/>
                  </a:lnTo>
                  <a:lnTo>
                    <a:pt x="44348" y="394522"/>
                  </a:lnTo>
                  <a:lnTo>
                    <a:pt x="61400" y="429146"/>
                  </a:lnTo>
                  <a:lnTo>
                    <a:pt x="96294" y="443557"/>
                  </a:lnTo>
                  <a:lnTo>
                    <a:pt x="115298" y="439662"/>
                  </a:lnTo>
                  <a:lnTo>
                    <a:pt x="148209" y="394354"/>
                  </a:lnTo>
                  <a:lnTo>
                    <a:pt x="192480" y="108321"/>
                  </a:lnTo>
                  <a:lnTo>
                    <a:pt x="192616" y="87906"/>
                  </a:lnTo>
                  <a:lnTo>
                    <a:pt x="188540" y="68064"/>
                  </a:lnTo>
                  <a:lnTo>
                    <a:pt x="168564" y="32920"/>
                  </a:lnTo>
                  <a:lnTo>
                    <a:pt x="136065" y="8783"/>
                  </a:lnTo>
                  <a:lnTo>
                    <a:pt x="95886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1849" y="9296502"/>
              <a:ext cx="189858" cy="189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2607277"/>
              <a:ext cx="20104100" cy="8701405"/>
            </a:xfrm>
            <a:custGeom>
              <a:avLst/>
              <a:gdLst/>
              <a:ahLst/>
              <a:cxnLst/>
              <a:rect l="l" t="t" r="r" b="b"/>
              <a:pathLst>
                <a:path w="20104100" h="8701405">
                  <a:moveTo>
                    <a:pt x="8811120" y="551484"/>
                  </a:moveTo>
                  <a:lnTo>
                    <a:pt x="8452040" y="476313"/>
                  </a:lnTo>
                  <a:lnTo>
                    <a:pt x="7639901" y="564591"/>
                  </a:lnTo>
                  <a:lnTo>
                    <a:pt x="5452580" y="654265"/>
                  </a:lnTo>
                  <a:lnTo>
                    <a:pt x="5957659" y="232029"/>
                  </a:lnTo>
                  <a:lnTo>
                    <a:pt x="5918670" y="24625"/>
                  </a:lnTo>
                  <a:lnTo>
                    <a:pt x="5558345" y="0"/>
                  </a:lnTo>
                  <a:lnTo>
                    <a:pt x="4031488" y="0"/>
                  </a:lnTo>
                  <a:lnTo>
                    <a:pt x="3462020" y="14249"/>
                  </a:lnTo>
                  <a:lnTo>
                    <a:pt x="0" y="284784"/>
                  </a:lnTo>
                  <a:lnTo>
                    <a:pt x="0" y="5374335"/>
                  </a:lnTo>
                  <a:lnTo>
                    <a:pt x="3274034" y="4687748"/>
                  </a:lnTo>
                  <a:lnTo>
                    <a:pt x="3384562" y="4523308"/>
                  </a:lnTo>
                  <a:lnTo>
                    <a:pt x="3663391" y="4127309"/>
                  </a:lnTo>
                  <a:lnTo>
                    <a:pt x="4031361" y="3645763"/>
                  </a:lnTo>
                  <a:lnTo>
                    <a:pt x="4409300" y="3224631"/>
                  </a:lnTo>
                  <a:lnTo>
                    <a:pt x="4700105" y="2953588"/>
                  </a:lnTo>
                  <a:lnTo>
                    <a:pt x="4955260" y="2777172"/>
                  </a:lnTo>
                  <a:lnTo>
                    <a:pt x="5317172" y="2617927"/>
                  </a:lnTo>
                  <a:lnTo>
                    <a:pt x="5928233" y="2398357"/>
                  </a:lnTo>
                  <a:lnTo>
                    <a:pt x="7016724" y="2058352"/>
                  </a:lnTo>
                  <a:lnTo>
                    <a:pt x="7507859" y="2088083"/>
                  </a:lnTo>
                  <a:lnTo>
                    <a:pt x="7517104" y="2616327"/>
                  </a:lnTo>
                  <a:lnTo>
                    <a:pt x="7159955" y="3771823"/>
                  </a:lnTo>
                  <a:lnTo>
                    <a:pt x="7287019" y="3595928"/>
                  </a:lnTo>
                  <a:lnTo>
                    <a:pt x="7609484" y="3119170"/>
                  </a:lnTo>
                  <a:lnTo>
                    <a:pt x="8039252" y="2417991"/>
                  </a:lnTo>
                  <a:lnTo>
                    <a:pt x="8229409" y="2058352"/>
                  </a:lnTo>
                  <a:lnTo>
                    <a:pt x="8488235" y="1568831"/>
                  </a:lnTo>
                  <a:lnTo>
                    <a:pt x="8796680" y="884288"/>
                  </a:lnTo>
                  <a:lnTo>
                    <a:pt x="8806663" y="654265"/>
                  </a:lnTo>
                  <a:lnTo>
                    <a:pt x="8811120" y="551484"/>
                  </a:lnTo>
                  <a:close/>
                </a:path>
                <a:path w="20104100" h="8701405">
                  <a:moveTo>
                    <a:pt x="20104100" y="4000614"/>
                  </a:moveTo>
                  <a:lnTo>
                    <a:pt x="18767883" y="4084751"/>
                  </a:lnTo>
                  <a:lnTo>
                    <a:pt x="16245967" y="4282389"/>
                  </a:lnTo>
                  <a:lnTo>
                    <a:pt x="13187871" y="4579963"/>
                  </a:lnTo>
                  <a:lnTo>
                    <a:pt x="9500349" y="5008829"/>
                  </a:lnTo>
                  <a:lnTo>
                    <a:pt x="5077511" y="5606745"/>
                  </a:lnTo>
                  <a:lnTo>
                    <a:pt x="0" y="6390792"/>
                  </a:lnTo>
                  <a:lnTo>
                    <a:pt x="0" y="8701278"/>
                  </a:lnTo>
                  <a:lnTo>
                    <a:pt x="14364399" y="8701278"/>
                  </a:lnTo>
                  <a:lnTo>
                    <a:pt x="20104100" y="8292198"/>
                  </a:lnTo>
                  <a:lnTo>
                    <a:pt x="20104100" y="4000614"/>
                  </a:lnTo>
                  <a:close/>
                </a:path>
              </a:pathLst>
            </a:custGeom>
            <a:solidFill>
              <a:srgbClr val="D3D4DC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410017" y="0"/>
              <a:ext cx="12694285" cy="11308715"/>
            </a:xfrm>
            <a:custGeom>
              <a:avLst/>
              <a:gdLst/>
              <a:ahLst/>
              <a:cxnLst/>
              <a:rect l="l" t="t" r="r" b="b"/>
              <a:pathLst>
                <a:path w="12694285" h="11308715">
                  <a:moveTo>
                    <a:pt x="12694074" y="0"/>
                  </a:moveTo>
                  <a:lnTo>
                    <a:pt x="7987180" y="0"/>
                  </a:lnTo>
                  <a:lnTo>
                    <a:pt x="0" y="11308556"/>
                  </a:lnTo>
                  <a:lnTo>
                    <a:pt x="12642892" y="11308556"/>
                  </a:lnTo>
                  <a:lnTo>
                    <a:pt x="12694074" y="11235972"/>
                  </a:lnTo>
                  <a:lnTo>
                    <a:pt x="12694074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7624" y="0"/>
              <a:ext cx="12596464" cy="113085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978750" y="0"/>
              <a:ext cx="5654675" cy="7193280"/>
            </a:xfrm>
            <a:custGeom>
              <a:avLst/>
              <a:gdLst/>
              <a:ahLst/>
              <a:cxnLst/>
              <a:rect l="l" t="t" r="r" b="b"/>
              <a:pathLst>
                <a:path w="5654675" h="7193280">
                  <a:moveTo>
                    <a:pt x="5654403" y="0"/>
                  </a:moveTo>
                  <a:lnTo>
                    <a:pt x="5080306" y="0"/>
                  </a:lnTo>
                  <a:lnTo>
                    <a:pt x="0" y="7192869"/>
                  </a:lnTo>
                  <a:lnTo>
                    <a:pt x="574265" y="7192660"/>
                  </a:lnTo>
                  <a:lnTo>
                    <a:pt x="5654403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5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14310233" y="1060424"/>
                  </a:moveTo>
                  <a:lnTo>
                    <a:pt x="13934580" y="1060424"/>
                  </a:lnTo>
                  <a:lnTo>
                    <a:pt x="10610418" y="5766905"/>
                  </a:lnTo>
                  <a:lnTo>
                    <a:pt x="10986186" y="5766740"/>
                  </a:lnTo>
                  <a:lnTo>
                    <a:pt x="14310233" y="1060424"/>
                  </a:lnTo>
                  <a:close/>
                </a:path>
                <a:path w="20104100" h="11308715">
                  <a:moveTo>
                    <a:pt x="20104100" y="10931601"/>
                  </a:moveTo>
                  <a:lnTo>
                    <a:pt x="0" y="10931601"/>
                  </a:lnTo>
                  <a:lnTo>
                    <a:pt x="0" y="11308550"/>
                  </a:lnTo>
                  <a:lnTo>
                    <a:pt x="20104100" y="11308550"/>
                  </a:lnTo>
                  <a:lnTo>
                    <a:pt x="20104100" y="10931601"/>
                  </a:lnTo>
                  <a:close/>
                </a:path>
                <a:path w="20104100" h="11308715">
                  <a:moveTo>
                    <a:pt x="20104100" y="0"/>
                  </a:moveTo>
                  <a:lnTo>
                    <a:pt x="0" y="0"/>
                  </a:lnTo>
                  <a:lnTo>
                    <a:pt x="0" y="136118"/>
                  </a:lnTo>
                  <a:lnTo>
                    <a:pt x="20104100" y="136118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52746" y="5034674"/>
              <a:ext cx="6267450" cy="20955"/>
            </a:xfrm>
            <a:custGeom>
              <a:avLst/>
              <a:gdLst/>
              <a:ahLst/>
              <a:cxnLst/>
              <a:rect l="l" t="t" r="r" b="b"/>
              <a:pathLst>
                <a:path w="6267450" h="20954">
                  <a:moveTo>
                    <a:pt x="0" y="20941"/>
                  </a:moveTo>
                  <a:lnTo>
                    <a:pt x="6266898" y="20941"/>
                  </a:lnTo>
                  <a:lnTo>
                    <a:pt x="6266898" y="0"/>
                  </a:lnTo>
                  <a:lnTo>
                    <a:pt x="0" y="0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43886" y="4940436"/>
              <a:ext cx="1309370" cy="209550"/>
            </a:xfrm>
            <a:custGeom>
              <a:avLst/>
              <a:gdLst/>
              <a:ahLst/>
              <a:cxnLst/>
              <a:rect l="l" t="t" r="r" b="b"/>
              <a:pathLst>
                <a:path w="1309370" h="209550">
                  <a:moveTo>
                    <a:pt x="1308860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1308860" y="209417"/>
                  </a:lnTo>
                  <a:lnTo>
                    <a:pt x="130886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305"/>
              <a:t>POLÍTICA</a:t>
            </a:r>
            <a:r>
              <a:rPr dirty="0" spc="365"/>
              <a:t> </a:t>
            </a:r>
            <a:r>
              <a:rPr dirty="0" spc="409"/>
              <a:t>DE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1183" y="5469765"/>
            <a:ext cx="7560945" cy="380365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 marR="402590">
              <a:lnSpc>
                <a:spcPts val="3629"/>
              </a:lnSpc>
              <a:spcBef>
                <a:spcPts val="819"/>
              </a:spcBef>
            </a:pPr>
            <a:r>
              <a:rPr dirty="0" sz="3600" spc="-36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9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10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5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-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1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600" spc="-19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229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229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4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21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7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-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5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e  </a:t>
            </a:r>
            <a:r>
              <a:rPr dirty="0" sz="3600" spc="-33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27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1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229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50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3600" spc="-19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6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1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600" spc="-3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17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-15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20">
                <a:solidFill>
                  <a:srgbClr val="0F456B"/>
                </a:solidFill>
                <a:latin typeface="Verdana"/>
                <a:cs typeface="Verdana"/>
              </a:rPr>
              <a:t>a  </a:t>
            </a:r>
            <a:r>
              <a:rPr dirty="0" sz="3600" spc="-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4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13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229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3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3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15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5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2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-1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5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16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19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50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3600" spc="-16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15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545">
                <a:solidFill>
                  <a:srgbClr val="0F456B"/>
                </a:solidFill>
                <a:latin typeface="Verdana"/>
                <a:cs typeface="Verdana"/>
              </a:rPr>
              <a:t>.</a:t>
            </a:r>
            <a:endParaRPr sz="3600">
              <a:latin typeface="Verdana"/>
              <a:cs typeface="Verdana"/>
            </a:endParaRPr>
          </a:p>
          <a:p>
            <a:pPr marL="12700">
              <a:lnSpc>
                <a:spcPts val="3270"/>
              </a:lnSpc>
            </a:pPr>
            <a:r>
              <a:rPr dirty="0" sz="3600" spc="-61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24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1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75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3600" spc="-254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445">
                <a:solidFill>
                  <a:srgbClr val="0F456B"/>
                </a:solidFill>
                <a:latin typeface="Verdana"/>
                <a:cs typeface="Verdana"/>
              </a:rPr>
              <a:t>j</a:t>
            </a:r>
            <a:r>
              <a:rPr dirty="0" sz="3600" spc="-9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-5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10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600" spc="-28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204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8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5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1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95">
                <a:solidFill>
                  <a:srgbClr val="0F456B"/>
                </a:solidFill>
                <a:latin typeface="Verdana"/>
                <a:cs typeface="Verdana"/>
              </a:rPr>
              <a:t>qui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li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3600" spc="-3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ts val="3629"/>
              </a:lnSpc>
              <a:spcBef>
                <a:spcPts val="350"/>
              </a:spcBef>
            </a:pP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1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21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2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21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315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1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21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1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600" spc="-33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229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2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740">
                <a:solidFill>
                  <a:srgbClr val="0F456B"/>
                </a:solidFill>
                <a:latin typeface="Verdana"/>
                <a:cs typeface="Verdana"/>
              </a:rPr>
              <a:t>;  </a:t>
            </a:r>
            <a:r>
              <a:rPr dirty="0" sz="3600" spc="-229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229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1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21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6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40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3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6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204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600" spc="-869">
                <a:solidFill>
                  <a:srgbClr val="0F456B"/>
                </a:solidFill>
                <a:latin typeface="Verdana"/>
                <a:cs typeface="Verdana"/>
              </a:rPr>
              <a:t>;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315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600" spc="-23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6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-21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10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1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1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75">
                <a:solidFill>
                  <a:srgbClr val="0F456B"/>
                </a:solidFill>
                <a:latin typeface="Verdana"/>
                <a:cs typeface="Verdana"/>
              </a:rPr>
              <a:t>on  </a:t>
            </a:r>
            <a:r>
              <a:rPr dirty="0" sz="3600" spc="-21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3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12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-5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-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21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16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-5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600" spc="-5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3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4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1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-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600" spc="-5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600" spc="17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600" spc="-9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600" spc="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600" spc="-20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600" spc="60">
                <a:solidFill>
                  <a:srgbClr val="0F456B"/>
                </a:solidFill>
                <a:latin typeface="Verdana"/>
                <a:cs typeface="Verdana"/>
              </a:rPr>
              <a:t>o  </a:t>
            </a:r>
            <a:r>
              <a:rPr dirty="0" sz="3600" spc="-145">
                <a:solidFill>
                  <a:srgbClr val="0F456B"/>
                </a:solidFill>
                <a:latin typeface="Verdana"/>
                <a:cs typeface="Verdana"/>
              </a:rPr>
              <a:t>ambiente.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1183" y="1009794"/>
            <a:ext cx="5956300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545" b="1">
                <a:solidFill>
                  <a:srgbClr val="FFC21E"/>
                </a:solidFill>
                <a:latin typeface="Verdana"/>
                <a:cs typeface="Verdana"/>
              </a:rPr>
              <a:t>RESPON-</a:t>
            </a:r>
            <a:endParaRPr sz="99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1183" y="2056464"/>
            <a:ext cx="7301865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710" b="1">
                <a:solidFill>
                  <a:srgbClr val="FFC21E"/>
                </a:solidFill>
                <a:latin typeface="Verdana"/>
                <a:cs typeface="Verdana"/>
              </a:rPr>
              <a:t>SABILIDAD</a:t>
            </a:r>
            <a:endParaRPr sz="99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1183" y="3103133"/>
            <a:ext cx="4909820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620" b="1">
                <a:solidFill>
                  <a:srgbClr val="FFC21E"/>
                </a:solidFill>
                <a:latin typeface="Verdana"/>
                <a:cs typeface="Verdana"/>
              </a:rPr>
              <a:t>SOCIAL</a:t>
            </a:r>
            <a:endParaRPr sz="9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8388" y="6126954"/>
            <a:ext cx="3137239" cy="18661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6000" y="3666338"/>
            <a:ext cx="5468786" cy="11505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4553" y="865070"/>
            <a:ext cx="5184362" cy="11163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61110" y="347048"/>
            <a:ext cx="10690225" cy="748855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just" marL="300990" marR="293370" indent="133350">
              <a:lnSpc>
                <a:spcPts val="2800"/>
              </a:lnSpc>
              <a:spcBef>
                <a:spcPts val="495"/>
              </a:spcBef>
            </a:pPr>
            <a:r>
              <a:rPr dirty="0" sz="2600" spc="-155">
                <a:solidFill>
                  <a:srgbClr val="0F456B"/>
                </a:solidFill>
                <a:latin typeface="Arial Black"/>
                <a:cs typeface="Arial Black"/>
              </a:rPr>
              <a:t>El </a:t>
            </a:r>
            <a:r>
              <a:rPr dirty="0" sz="2600" spc="-130" b="1">
                <a:solidFill>
                  <a:srgbClr val="0F456B"/>
                </a:solidFill>
                <a:latin typeface="Verdana"/>
                <a:cs typeface="Verdana"/>
              </a:rPr>
              <a:t>C-TPAT </a:t>
            </a:r>
            <a:r>
              <a:rPr dirty="0" sz="2600" spc="-125" b="1">
                <a:solidFill>
                  <a:srgbClr val="0F456B"/>
                </a:solidFill>
                <a:latin typeface="Verdana"/>
                <a:cs typeface="Verdana"/>
              </a:rPr>
              <a:t>(Customs </a:t>
            </a:r>
            <a:r>
              <a:rPr dirty="0" sz="2600" spc="-90" b="1">
                <a:solidFill>
                  <a:srgbClr val="0F456B"/>
                </a:solidFill>
                <a:latin typeface="Verdana"/>
                <a:cs typeface="Verdana"/>
              </a:rPr>
              <a:t>Trade </a:t>
            </a:r>
            <a:r>
              <a:rPr dirty="0" sz="2600" spc="-80" b="1">
                <a:solidFill>
                  <a:srgbClr val="0F456B"/>
                </a:solidFill>
                <a:latin typeface="Verdana"/>
                <a:cs typeface="Verdana"/>
              </a:rPr>
              <a:t>Partnership </a:t>
            </a:r>
            <a:r>
              <a:rPr dirty="0" sz="2600" spc="-55" b="1">
                <a:solidFill>
                  <a:srgbClr val="0F456B"/>
                </a:solidFill>
                <a:latin typeface="Verdana"/>
                <a:cs typeface="Verdana"/>
              </a:rPr>
              <a:t>Against </a:t>
            </a:r>
            <a:r>
              <a:rPr dirty="0" sz="2600" spc="-135" b="1">
                <a:solidFill>
                  <a:srgbClr val="0F456B"/>
                </a:solidFill>
                <a:latin typeface="Verdana"/>
                <a:cs typeface="Verdana"/>
              </a:rPr>
              <a:t>Terrorism </a:t>
            </a:r>
            <a:r>
              <a:rPr dirty="0" sz="2600" spc="-875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b="1">
                <a:solidFill>
                  <a:srgbClr val="0F456B"/>
                </a:solidFill>
                <a:latin typeface="Verdana"/>
                <a:cs typeface="Verdana"/>
              </a:rPr>
              <a:t>o </a:t>
            </a:r>
            <a:r>
              <a:rPr dirty="0" sz="2600" spc="-50" b="1">
                <a:solidFill>
                  <a:srgbClr val="0F456B"/>
                </a:solidFill>
                <a:latin typeface="Verdana"/>
                <a:cs typeface="Verdana"/>
              </a:rPr>
              <a:t>Asociación </a:t>
            </a:r>
            <a:r>
              <a:rPr dirty="0" sz="2600" spc="-80" b="1">
                <a:solidFill>
                  <a:srgbClr val="0F456B"/>
                </a:solidFill>
                <a:latin typeface="Verdana"/>
                <a:cs typeface="Verdana"/>
              </a:rPr>
              <a:t>Aduana-Comercio </a:t>
            </a:r>
            <a:r>
              <a:rPr dirty="0" sz="2600" spc="-75" b="1">
                <a:solidFill>
                  <a:srgbClr val="0F456B"/>
                </a:solidFill>
                <a:latin typeface="Verdana"/>
                <a:cs typeface="Verdana"/>
              </a:rPr>
              <a:t>Contra </a:t>
            </a:r>
            <a:r>
              <a:rPr dirty="0" sz="2600" spc="-55" b="1">
                <a:solidFill>
                  <a:srgbClr val="0F456B"/>
                </a:solidFill>
                <a:latin typeface="Verdana"/>
                <a:cs typeface="Verdana"/>
              </a:rPr>
              <a:t>el </a:t>
            </a:r>
            <a:r>
              <a:rPr dirty="0" sz="2600" spc="-150" b="1">
                <a:solidFill>
                  <a:srgbClr val="0F456B"/>
                </a:solidFill>
                <a:latin typeface="Verdana"/>
                <a:cs typeface="Verdana"/>
              </a:rPr>
              <a:t>Terrorismo) </a:t>
            </a:r>
            <a:r>
              <a:rPr dirty="0" sz="2600" spc="-265">
                <a:solidFill>
                  <a:srgbClr val="0F456B"/>
                </a:solidFill>
                <a:latin typeface="Arial Black"/>
                <a:cs typeface="Arial Black"/>
              </a:rPr>
              <a:t>es </a:t>
            </a:r>
            <a:r>
              <a:rPr dirty="0" sz="2600" spc="-26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85">
                <a:solidFill>
                  <a:srgbClr val="0F456B"/>
                </a:solidFill>
                <a:latin typeface="Arial Black"/>
                <a:cs typeface="Arial Black"/>
              </a:rPr>
              <a:t>un</a:t>
            </a:r>
            <a:r>
              <a:rPr dirty="0" sz="2600" spc="-1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0F456B"/>
                </a:solidFill>
                <a:latin typeface="Arial Black"/>
                <a:cs typeface="Arial Black"/>
              </a:rPr>
              <a:t>iniciati</a:t>
            </a:r>
            <a:r>
              <a:rPr dirty="0" sz="2600" spc="-260">
                <a:solidFill>
                  <a:srgbClr val="0F456B"/>
                </a:solidFill>
                <a:latin typeface="Arial Black"/>
                <a:cs typeface="Arial Black"/>
              </a:rPr>
              <a:t>v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320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2600" spc="-105">
                <a:solidFill>
                  <a:srgbClr val="0F456B"/>
                </a:solidFill>
                <a:latin typeface="Arial Black"/>
                <a:cs typeface="Arial Black"/>
              </a:rPr>
              <a:t>onjunt</a:t>
            </a:r>
            <a:r>
              <a:rPr dirty="0" sz="2600" spc="-4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25">
                <a:solidFill>
                  <a:srgbClr val="0F456B"/>
                </a:solidFill>
                <a:latin typeface="Arial Black"/>
                <a:cs typeface="Arial Black"/>
              </a:rPr>
              <a:t>ent</a:t>
            </a:r>
            <a:r>
              <a:rPr dirty="0" sz="2600" spc="-14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2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4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85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10">
                <a:solidFill>
                  <a:srgbClr val="0F456B"/>
                </a:solidFill>
                <a:latin typeface="Arial Black"/>
                <a:cs typeface="Arial Black"/>
              </a:rPr>
              <a:t>gobie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2600" spc="-6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6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45">
                <a:solidFill>
                  <a:srgbClr val="0F456B"/>
                </a:solidFill>
                <a:latin typeface="Arial Black"/>
                <a:cs typeface="Arial Black"/>
              </a:rPr>
              <a:t>m</a:t>
            </a:r>
            <a:r>
              <a:rPr dirty="0" sz="2600" spc="-19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16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80">
                <a:solidFill>
                  <a:srgbClr val="0F456B"/>
                </a:solidFill>
                <a:latin typeface="Arial Black"/>
                <a:cs typeface="Arial Black"/>
              </a:rPr>
              <a:t>ica</a:t>
            </a:r>
            <a:r>
              <a:rPr dirty="0" sz="2600" spc="-19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2600" spc="-6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y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4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85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75">
                <a:solidFill>
                  <a:srgbClr val="0F456B"/>
                </a:solidFill>
                <a:latin typeface="Arial Black"/>
                <a:cs typeface="Arial Black"/>
              </a:rPr>
              <a:t>se</a:t>
            </a:r>
            <a:r>
              <a:rPr dirty="0" sz="2600" spc="-26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2600" spc="-180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2600" spc="-140">
                <a:solidFill>
                  <a:srgbClr val="0F456B"/>
                </a:solidFill>
                <a:latin typeface="Arial Black"/>
                <a:cs typeface="Arial Black"/>
              </a:rPr>
              <a:t>or</a:t>
            </a:r>
            <a:endParaRPr sz="2600">
              <a:latin typeface="Arial Black"/>
              <a:cs typeface="Arial Black"/>
            </a:endParaRPr>
          </a:p>
          <a:p>
            <a:pPr algn="ctr" marL="100330" marR="92710">
              <a:lnSpc>
                <a:spcPts val="2800"/>
              </a:lnSpc>
              <a:spcBef>
                <a:spcPts val="10"/>
              </a:spcBef>
            </a:pPr>
            <a:r>
              <a:rPr dirty="0" sz="2600" spc="-125">
                <a:solidFill>
                  <a:srgbClr val="0F456B"/>
                </a:solidFill>
                <a:latin typeface="Arial Black"/>
                <a:cs typeface="Arial Black"/>
              </a:rPr>
              <a:t>privado</a:t>
            </a:r>
            <a:r>
              <a:rPr dirty="0" sz="2600" spc="-28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0F456B"/>
                </a:solidFill>
                <a:latin typeface="Arial Black"/>
                <a:cs typeface="Arial Black"/>
              </a:rPr>
              <a:t>cuyo</a:t>
            </a:r>
            <a:r>
              <a:rPr dirty="0" sz="2600" spc="-28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45">
                <a:solidFill>
                  <a:srgbClr val="0F456B"/>
                </a:solidFill>
                <a:latin typeface="Arial Black"/>
                <a:cs typeface="Arial Black"/>
              </a:rPr>
              <a:t>objetivo</a:t>
            </a:r>
            <a:r>
              <a:rPr dirty="0" sz="2600" spc="-28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29">
                <a:solidFill>
                  <a:srgbClr val="0F456B"/>
                </a:solidFill>
                <a:latin typeface="Arial Black"/>
                <a:cs typeface="Arial Black"/>
              </a:rPr>
              <a:t>es</a:t>
            </a:r>
            <a:r>
              <a:rPr dirty="0" sz="2600" spc="-27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5">
                <a:solidFill>
                  <a:srgbClr val="0F456B"/>
                </a:solidFill>
                <a:latin typeface="Arial Black"/>
                <a:cs typeface="Arial Black"/>
              </a:rPr>
              <a:t>construir</a:t>
            </a:r>
            <a:r>
              <a:rPr dirty="0" sz="2600" spc="-28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90">
                <a:solidFill>
                  <a:srgbClr val="0F456B"/>
                </a:solidFill>
                <a:latin typeface="Arial Black"/>
                <a:cs typeface="Arial Black"/>
              </a:rPr>
              <a:t>relaciones</a:t>
            </a:r>
            <a:r>
              <a:rPr dirty="0" sz="2600" spc="-28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65">
                <a:solidFill>
                  <a:srgbClr val="0F456B"/>
                </a:solidFill>
                <a:latin typeface="Arial Black"/>
                <a:cs typeface="Arial Black"/>
              </a:rPr>
              <a:t>de</a:t>
            </a:r>
            <a:r>
              <a:rPr dirty="0" sz="2600" spc="-27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cooperación</a:t>
            </a:r>
            <a:r>
              <a:rPr dirty="0" sz="2600" spc="-28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75">
                <a:solidFill>
                  <a:srgbClr val="0F456B"/>
                </a:solidFill>
                <a:latin typeface="Arial Black"/>
                <a:cs typeface="Arial Black"/>
              </a:rPr>
              <a:t>que </a:t>
            </a:r>
            <a:r>
              <a:rPr dirty="0" sz="2600" spc="-85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0F456B"/>
                </a:solidFill>
                <a:latin typeface="Arial Black"/>
                <a:cs typeface="Arial Black"/>
              </a:rPr>
              <a:t>fortalezcan </a:t>
            </a:r>
            <a:r>
              <a:rPr dirty="0" sz="2600" spc="-180">
                <a:solidFill>
                  <a:srgbClr val="0F456B"/>
                </a:solidFill>
                <a:latin typeface="Arial Black"/>
                <a:cs typeface="Arial Black"/>
              </a:rPr>
              <a:t>la </a:t>
            </a:r>
            <a:r>
              <a:rPr dirty="0" sz="2600" spc="-120">
                <a:solidFill>
                  <a:srgbClr val="0F456B"/>
                </a:solidFill>
                <a:latin typeface="Arial Black"/>
                <a:cs typeface="Arial Black"/>
              </a:rPr>
              <a:t>seguridad </a:t>
            </a:r>
            <a:r>
              <a:rPr dirty="0" sz="2600" spc="-65">
                <a:solidFill>
                  <a:srgbClr val="0F456B"/>
                </a:solidFill>
                <a:latin typeface="Arial Black"/>
                <a:cs typeface="Arial Black"/>
              </a:rPr>
              <a:t>de </a:t>
            </a:r>
            <a:r>
              <a:rPr dirty="0" sz="2600" spc="-120">
                <a:solidFill>
                  <a:srgbClr val="0F456B"/>
                </a:solidFill>
                <a:latin typeface="Arial Black"/>
                <a:cs typeface="Arial Black"/>
              </a:rPr>
              <a:t>toda </a:t>
            </a:r>
            <a:r>
              <a:rPr dirty="0" sz="2600" spc="-180">
                <a:solidFill>
                  <a:srgbClr val="0F456B"/>
                </a:solidFill>
                <a:latin typeface="Arial Black"/>
                <a:cs typeface="Arial Black"/>
              </a:rPr>
              <a:t>la </a:t>
            </a:r>
            <a:r>
              <a:rPr dirty="0" sz="2600" spc="-150">
                <a:solidFill>
                  <a:srgbClr val="0F456B"/>
                </a:solidFill>
                <a:latin typeface="Arial Black"/>
                <a:cs typeface="Arial Black"/>
              </a:rPr>
              <a:t>cadena </a:t>
            </a:r>
            <a:r>
              <a:rPr dirty="0" sz="2600" spc="-65">
                <a:solidFill>
                  <a:srgbClr val="0F456B"/>
                </a:solidFill>
                <a:latin typeface="Arial Black"/>
                <a:cs typeface="Arial Black"/>
              </a:rPr>
              <a:t>de 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suministro 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y </a:t>
            </a:r>
            <a:r>
              <a:rPr dirty="0" sz="2600" spc="-215">
                <a:solidFill>
                  <a:srgbClr val="0F456B"/>
                </a:solidFill>
                <a:latin typeface="Arial Black"/>
                <a:cs typeface="Arial Black"/>
              </a:rPr>
              <a:t>la </a:t>
            </a:r>
            <a:r>
              <a:rPr dirty="0" sz="2600" spc="-21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40">
                <a:solidFill>
                  <a:srgbClr val="0F456B"/>
                </a:solidFill>
                <a:latin typeface="Arial Black"/>
                <a:cs typeface="Arial Black"/>
              </a:rPr>
              <a:t>segu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40">
                <a:solidFill>
                  <a:srgbClr val="0F456B"/>
                </a:solidFill>
                <a:latin typeface="Arial Black"/>
                <a:cs typeface="Arial Black"/>
              </a:rPr>
              <a:t>id</a:t>
            </a:r>
            <a:r>
              <a:rPr dirty="0" sz="2600" spc="-15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65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0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3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45">
                <a:solidFill>
                  <a:srgbClr val="0F456B"/>
                </a:solidFill>
                <a:latin typeface="Arial Black"/>
                <a:cs typeface="Arial Black"/>
              </a:rPr>
              <a:t>la</a:t>
            </a:r>
            <a:r>
              <a:rPr dirty="0" sz="2600" spc="-210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60">
                <a:solidFill>
                  <a:srgbClr val="0F456B"/>
                </a:solidFill>
                <a:latin typeface="Arial Black"/>
                <a:cs typeface="Arial Black"/>
              </a:rPr>
              <a:t>f</a:t>
            </a:r>
            <a:r>
              <a:rPr dirty="0" sz="2600" spc="-17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95">
                <a:solidFill>
                  <a:srgbClr val="0F456B"/>
                </a:solidFill>
                <a:latin typeface="Arial Black"/>
                <a:cs typeface="Arial Black"/>
              </a:rPr>
              <a:t>on</a:t>
            </a:r>
            <a:r>
              <a:rPr dirty="0" sz="2600" spc="-130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2600" spc="-19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17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300">
                <a:solidFill>
                  <a:srgbClr val="0F456B"/>
                </a:solidFill>
                <a:latin typeface="Arial Black"/>
                <a:cs typeface="Arial Black"/>
              </a:rPr>
              <a:t>as.</a:t>
            </a:r>
            <a:endParaRPr sz="2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50">
              <a:latin typeface="Arial Black"/>
              <a:cs typeface="Arial Black"/>
            </a:endParaRPr>
          </a:p>
          <a:p>
            <a:pPr algn="ctr" marL="127635" marR="120014" indent="-1270">
              <a:lnSpc>
                <a:spcPts val="2800"/>
              </a:lnSpc>
            </a:pPr>
            <a:r>
              <a:rPr dirty="0" sz="2600" spc="-23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80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7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2600" spc="-10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90">
                <a:solidFill>
                  <a:srgbClr val="0F456B"/>
                </a:solidFill>
                <a:latin typeface="Arial Black"/>
                <a:cs typeface="Arial Black"/>
              </a:rPr>
              <a:t>og</a:t>
            </a:r>
            <a:r>
              <a:rPr dirty="0" sz="2600" spc="-10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am</a:t>
            </a:r>
            <a:r>
              <a:rPr dirty="0" sz="2600" spc="-4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30" b="1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2600" spc="-75" b="1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600" spc="-100" b="1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2600" spc="-50" b="1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254" b="1">
                <a:solidFill>
                  <a:srgbClr val="0F456B"/>
                </a:solidFill>
                <a:latin typeface="Verdana"/>
                <a:cs typeface="Verdana"/>
              </a:rPr>
              <a:t>(</a:t>
            </a:r>
            <a:r>
              <a:rPr dirty="0" sz="2600" spc="-315" b="1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2600" spc="-170" b="1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600" spc="-75" b="1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600" spc="-5" b="1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95" b="1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600" spc="-70" b="1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2600" spc="40" b="1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100" b="1">
                <a:solidFill>
                  <a:srgbClr val="0F456B"/>
                </a:solidFill>
                <a:latin typeface="Verdana"/>
                <a:cs typeface="Verdana"/>
              </a:rPr>
              <a:t>Secu</a:t>
            </a:r>
            <a:r>
              <a:rPr dirty="0" sz="2600" spc="-100" b="1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600" spc="-5" b="1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145" b="1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600" spc="-170" b="1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600" spc="-95" b="1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2600" spc="-55" b="1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2600" spc="15" b="1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b="1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145" b="1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600" spc="-170" b="1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600" spc="-95" b="1">
                <a:solidFill>
                  <a:srgbClr val="0F456B"/>
                </a:solidFill>
                <a:latin typeface="Verdana"/>
                <a:cs typeface="Verdana"/>
              </a:rPr>
              <a:t>ánsi</a:t>
            </a:r>
            <a:r>
              <a:rPr dirty="0" sz="2600" spc="-130" b="1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600" b="1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60" b="1">
                <a:solidFill>
                  <a:srgbClr val="0F456B"/>
                </a:solidFill>
                <a:latin typeface="Verdana"/>
                <a:cs typeface="Verdana"/>
              </a:rPr>
              <a:t>de  </a:t>
            </a:r>
            <a:r>
              <a:rPr dirty="0" sz="2600" spc="-30" b="1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2600" spc="-75" b="1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600" spc="-45" b="1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2600" spc="-125" b="1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600" spc="-120" b="1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600" spc="-55" b="1">
                <a:solidFill>
                  <a:srgbClr val="0F456B"/>
                </a:solidFill>
                <a:latin typeface="Verdana"/>
                <a:cs typeface="Verdana"/>
              </a:rPr>
              <a:t>ci</a:t>
            </a:r>
            <a:r>
              <a:rPr dirty="0" sz="2600" spc="25" b="1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105" b="1">
                <a:solidFill>
                  <a:srgbClr val="0F456B"/>
                </a:solidFill>
                <a:latin typeface="Verdana"/>
                <a:cs typeface="Verdana"/>
              </a:rPr>
              <a:t>Lib</a:t>
            </a:r>
            <a:r>
              <a:rPr dirty="0" sz="2600" spc="-110" b="1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600" spc="-5" b="1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5" b="1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105" b="1">
                <a:solidFill>
                  <a:srgbClr val="0F456B"/>
                </a:solidFill>
                <a:latin typeface="Verdana"/>
                <a:cs typeface="Verdana"/>
              </a:rPr>
              <a:t>Segu</a:t>
            </a:r>
            <a:r>
              <a:rPr dirty="0" sz="2600" spc="-105" b="1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600" spc="-300" b="1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600" spc="-180" b="1">
                <a:solidFill>
                  <a:srgbClr val="0F456B"/>
                </a:solidFill>
                <a:latin typeface="Verdana"/>
                <a:cs typeface="Verdana"/>
              </a:rPr>
              <a:t>)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27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185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2600" spc="55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7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2600" spc="-10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90">
                <a:solidFill>
                  <a:srgbClr val="0F456B"/>
                </a:solidFill>
                <a:latin typeface="Arial Black"/>
                <a:cs typeface="Arial Black"/>
              </a:rPr>
              <a:t>og</a:t>
            </a:r>
            <a:r>
              <a:rPr dirty="0" sz="2600" spc="-10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am</a:t>
            </a:r>
            <a:r>
              <a:rPr dirty="0" sz="2600" spc="-4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00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2600" spc="-3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au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2600" spc="-15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2600" spc="-14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75">
                <a:solidFill>
                  <a:srgbClr val="0F456B"/>
                </a:solidFill>
                <a:latin typeface="Arial Black"/>
                <a:cs typeface="Arial Black"/>
              </a:rPr>
              <a:t>iz</a:t>
            </a:r>
            <a:r>
              <a:rPr dirty="0" sz="2600" spc="-21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150">
                <a:solidFill>
                  <a:srgbClr val="0F456B"/>
                </a:solidFill>
                <a:latin typeface="Arial Black"/>
                <a:cs typeface="Arial Black"/>
              </a:rPr>
              <a:t>ción  </a:t>
            </a:r>
            <a:r>
              <a:rPr dirty="0" sz="2600" spc="-175">
                <a:solidFill>
                  <a:srgbClr val="0F456B"/>
                </a:solidFill>
                <a:latin typeface="Arial Black"/>
                <a:cs typeface="Arial Black"/>
              </a:rPr>
              <a:t>comercial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40">
                <a:solidFill>
                  <a:srgbClr val="0F456B"/>
                </a:solidFill>
                <a:latin typeface="Arial Black"/>
                <a:cs typeface="Arial Black"/>
              </a:rPr>
              <a:t>para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10">
                <a:solidFill>
                  <a:srgbClr val="0F456B"/>
                </a:solidFill>
                <a:latin typeface="Arial Black"/>
                <a:cs typeface="Arial Black"/>
              </a:rPr>
              <a:t>embarques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65">
                <a:solidFill>
                  <a:srgbClr val="0F456B"/>
                </a:solidFill>
                <a:latin typeface="Arial Black"/>
                <a:cs typeface="Arial Black"/>
              </a:rPr>
              <a:t>de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25">
                <a:solidFill>
                  <a:srgbClr val="0F456B"/>
                </a:solidFill>
                <a:latin typeface="Arial Black"/>
                <a:cs typeface="Arial Black"/>
              </a:rPr>
              <a:t>bajo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5">
                <a:solidFill>
                  <a:srgbClr val="0F456B"/>
                </a:solidFill>
                <a:latin typeface="Arial Black"/>
                <a:cs typeface="Arial Black"/>
              </a:rPr>
              <a:t>riesgo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0F456B"/>
                </a:solidFill>
                <a:latin typeface="Arial Black"/>
                <a:cs typeface="Arial Black"/>
              </a:rPr>
              <a:t>conocidos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50">
                <a:solidFill>
                  <a:srgbClr val="0F456B"/>
                </a:solidFill>
                <a:latin typeface="Arial Black"/>
                <a:cs typeface="Arial Black"/>
              </a:rPr>
              <a:t>que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25">
                <a:solidFill>
                  <a:srgbClr val="0F456B"/>
                </a:solidFill>
                <a:latin typeface="Arial Black"/>
                <a:cs typeface="Arial Black"/>
              </a:rPr>
              <a:t>entran </a:t>
            </a:r>
            <a:r>
              <a:rPr dirty="0" sz="2600" spc="-1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00">
                <a:solidFill>
                  <a:srgbClr val="0F456B"/>
                </a:solidFill>
                <a:latin typeface="Arial Black"/>
                <a:cs typeface="Arial Black"/>
              </a:rPr>
              <a:t>los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85">
                <a:solidFill>
                  <a:srgbClr val="0F456B"/>
                </a:solidFill>
                <a:latin typeface="Arial Black"/>
                <a:cs typeface="Arial Black"/>
              </a:rPr>
              <a:t>Estados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30">
                <a:solidFill>
                  <a:srgbClr val="0F456B"/>
                </a:solidFill>
                <a:latin typeface="Arial Black"/>
                <a:cs typeface="Arial Black"/>
              </a:rPr>
              <a:t>Unidos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desde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40">
                <a:solidFill>
                  <a:srgbClr val="0F456B"/>
                </a:solidFill>
                <a:latin typeface="Arial Black"/>
                <a:cs typeface="Arial Black"/>
              </a:rPr>
              <a:t>Canadá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y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20">
                <a:solidFill>
                  <a:srgbClr val="0F456B"/>
                </a:solidFill>
                <a:latin typeface="Arial Black"/>
                <a:cs typeface="Arial Black"/>
              </a:rPr>
              <a:t>México,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80">
                <a:solidFill>
                  <a:srgbClr val="0F456B"/>
                </a:solidFill>
                <a:latin typeface="Arial Black"/>
                <a:cs typeface="Arial Black"/>
              </a:rPr>
              <a:t>implementado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95">
                <a:solidFill>
                  <a:srgbClr val="0F456B"/>
                </a:solidFill>
                <a:latin typeface="Arial Black"/>
                <a:cs typeface="Arial Black"/>
              </a:rPr>
              <a:t>por </a:t>
            </a:r>
            <a:r>
              <a:rPr dirty="0" sz="2600" spc="-85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Aduanas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y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0F456B"/>
                </a:solidFill>
                <a:latin typeface="Arial Black"/>
                <a:cs typeface="Arial Black"/>
              </a:rPr>
              <a:t>Protección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0F456B"/>
                </a:solidFill>
                <a:latin typeface="Arial Black"/>
                <a:cs typeface="Arial Black"/>
              </a:rPr>
              <a:t>Fronteriza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65">
                <a:solidFill>
                  <a:srgbClr val="0F456B"/>
                </a:solidFill>
                <a:latin typeface="Arial Black"/>
                <a:cs typeface="Arial Black"/>
              </a:rPr>
              <a:t>de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00">
                <a:solidFill>
                  <a:srgbClr val="0F456B"/>
                </a:solidFill>
                <a:latin typeface="Arial Black"/>
                <a:cs typeface="Arial Black"/>
              </a:rPr>
              <a:t>los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85">
                <a:solidFill>
                  <a:srgbClr val="0F456B"/>
                </a:solidFill>
                <a:latin typeface="Arial Black"/>
                <a:cs typeface="Arial Black"/>
              </a:rPr>
              <a:t>Estados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70">
                <a:solidFill>
                  <a:srgbClr val="0F456B"/>
                </a:solidFill>
                <a:latin typeface="Arial Black"/>
                <a:cs typeface="Arial Black"/>
              </a:rPr>
              <a:t>Unidos.</a:t>
            </a:r>
            <a:endParaRPr sz="2600">
              <a:latin typeface="Arial Black"/>
              <a:cs typeface="Arial Black"/>
            </a:endParaRPr>
          </a:p>
          <a:p>
            <a:pPr algn="ctr" marL="7620">
              <a:lnSpc>
                <a:spcPct val="100000"/>
              </a:lnSpc>
              <a:spcBef>
                <a:spcPts val="225"/>
              </a:spcBef>
            </a:pPr>
            <a:r>
              <a:rPr dirty="0" sz="1650" spc="-70" b="1">
                <a:solidFill>
                  <a:srgbClr val="FFC21E"/>
                </a:solidFill>
                <a:latin typeface="Verdana"/>
                <a:cs typeface="Verdana"/>
              </a:rPr>
              <a:t>EXPORTADOR-IMPORTADOR-TRANSPORTISTA</a:t>
            </a:r>
            <a:endParaRPr sz="16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Verdana"/>
              <a:cs typeface="Verdana"/>
            </a:endParaRPr>
          </a:p>
          <a:p>
            <a:pPr algn="ctr" marL="12700" marR="5080" indent="-635">
              <a:lnSpc>
                <a:spcPts val="2800"/>
              </a:lnSpc>
            </a:pPr>
            <a:r>
              <a:rPr dirty="0" sz="2600" spc="-23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80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7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2600" spc="-10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90">
                <a:solidFill>
                  <a:srgbClr val="0F456B"/>
                </a:solidFill>
                <a:latin typeface="Arial Black"/>
                <a:cs typeface="Arial Black"/>
              </a:rPr>
              <a:t>og</a:t>
            </a:r>
            <a:r>
              <a:rPr dirty="0" sz="2600" spc="-10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am</a:t>
            </a:r>
            <a:r>
              <a:rPr dirty="0" sz="2600" spc="-4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00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2600" spc="-3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45" b="1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600" spc="-170" b="1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600" spc="-100" b="1">
                <a:solidFill>
                  <a:srgbClr val="0F456B"/>
                </a:solidFill>
                <a:latin typeface="Verdana"/>
                <a:cs typeface="Verdana"/>
              </a:rPr>
              <a:t>anspo</a:t>
            </a:r>
            <a:r>
              <a:rPr dirty="0" sz="2600" spc="-55" b="1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2600" spc="-85" b="1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2600" spc="-5" b="1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80" b="1">
                <a:solidFill>
                  <a:srgbClr val="0F456B"/>
                </a:solidFill>
                <a:latin typeface="Verdana"/>
                <a:cs typeface="Verdana"/>
              </a:rPr>
              <a:t>Limpi</a:t>
            </a:r>
            <a:r>
              <a:rPr dirty="0" sz="2600" spc="-15" b="1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2600" spc="330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27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185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2600" spc="55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7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2600" spc="-10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90">
                <a:solidFill>
                  <a:srgbClr val="0F456B"/>
                </a:solidFill>
                <a:latin typeface="Arial Black"/>
                <a:cs typeface="Arial Black"/>
              </a:rPr>
              <a:t>og</a:t>
            </a:r>
            <a:r>
              <a:rPr dirty="0" sz="2600" spc="-10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am</a:t>
            </a:r>
            <a:r>
              <a:rPr dirty="0" sz="2600" spc="-4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2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2600" spc="-11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170">
                <a:solidFill>
                  <a:srgbClr val="0F456B"/>
                </a:solidFill>
                <a:latin typeface="Arial Black"/>
                <a:cs typeface="Arial Black"/>
              </a:rPr>
              <a:t>cional  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voluntario,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desarrollado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70">
                <a:solidFill>
                  <a:srgbClr val="0F456B"/>
                </a:solidFill>
                <a:latin typeface="Arial Black"/>
                <a:cs typeface="Arial Black"/>
              </a:rPr>
              <a:t>por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0F456B"/>
                </a:solidFill>
                <a:latin typeface="Arial Black"/>
                <a:cs typeface="Arial Black"/>
              </a:rPr>
              <a:t>la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SCT 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y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15">
                <a:solidFill>
                  <a:srgbClr val="0F456B"/>
                </a:solidFill>
                <a:latin typeface="Arial Black"/>
                <a:cs typeface="Arial Black"/>
              </a:rPr>
              <a:t>SEMARNAT,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el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70">
                <a:solidFill>
                  <a:srgbClr val="0F456B"/>
                </a:solidFill>
                <a:latin typeface="Arial Black"/>
                <a:cs typeface="Arial Black"/>
              </a:rPr>
              <a:t>cual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0F456B"/>
                </a:solidFill>
                <a:latin typeface="Arial Black"/>
                <a:cs typeface="Arial Black"/>
              </a:rPr>
              <a:t>busca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75">
                <a:solidFill>
                  <a:srgbClr val="0F456B"/>
                </a:solidFill>
                <a:latin typeface="Arial Black"/>
                <a:cs typeface="Arial Black"/>
              </a:rPr>
              <a:t>que </a:t>
            </a:r>
            <a:r>
              <a:rPr dirty="0" sz="2600" spc="-85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4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85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40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50">
                <a:solidFill>
                  <a:srgbClr val="0F456B"/>
                </a:solidFill>
                <a:latin typeface="Arial Black"/>
                <a:cs typeface="Arial Black"/>
              </a:rPr>
              <a:t>anspo</a:t>
            </a:r>
            <a:r>
              <a:rPr dirty="0" sz="2600" spc="-8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80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2600" spc="-12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00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2600" spc="-3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45">
                <a:solidFill>
                  <a:srgbClr val="0F456B"/>
                </a:solidFill>
                <a:latin typeface="Arial Black"/>
                <a:cs typeface="Arial Black"/>
              </a:rPr>
              <a:t>ca</a:t>
            </a:r>
            <a:r>
              <a:rPr dirty="0" sz="2600" spc="-21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10">
                <a:solidFill>
                  <a:srgbClr val="0F456B"/>
                </a:solidFill>
                <a:latin typeface="Arial Black"/>
                <a:cs typeface="Arial Black"/>
              </a:rPr>
              <a:t>g</a:t>
            </a:r>
            <a:r>
              <a:rPr dirty="0" sz="2600" spc="-4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y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2600" spc="-229">
                <a:solidFill>
                  <a:srgbClr val="0F456B"/>
                </a:solidFill>
                <a:latin typeface="Arial Black"/>
                <a:cs typeface="Arial Black"/>
              </a:rPr>
              <a:t>asaj</a:t>
            </a:r>
            <a:r>
              <a:rPr dirty="0" sz="2600" spc="-18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75">
                <a:solidFill>
                  <a:srgbClr val="0F456B"/>
                </a:solidFill>
                <a:latin typeface="Arial Black"/>
                <a:cs typeface="Arial Black"/>
              </a:rPr>
              <a:t>qu</a:t>
            </a:r>
            <a:r>
              <a:rPr dirty="0" sz="2600" spc="-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20">
                <a:solidFill>
                  <a:srgbClr val="0F456B"/>
                </a:solidFill>
                <a:latin typeface="Arial Black"/>
                <a:cs typeface="Arial Black"/>
              </a:rPr>
              <a:t>ci</a:t>
            </a:r>
            <a:r>
              <a:rPr dirty="0" sz="2600" spc="-23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80">
                <a:solidFill>
                  <a:srgbClr val="0F456B"/>
                </a:solidFill>
                <a:latin typeface="Arial Black"/>
                <a:cs typeface="Arial Black"/>
              </a:rPr>
              <a:t>cul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95">
                <a:solidFill>
                  <a:srgbClr val="0F456B"/>
                </a:solidFill>
                <a:latin typeface="Arial Black"/>
                <a:cs typeface="Arial Black"/>
              </a:rPr>
              <a:t>po</a:t>
            </a:r>
            <a:r>
              <a:rPr dirty="0" sz="2600" spc="-2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4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85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2600" spc="-245">
                <a:solidFill>
                  <a:srgbClr val="0F456B"/>
                </a:solidFill>
                <a:latin typeface="Arial Black"/>
                <a:cs typeface="Arial Black"/>
              </a:rPr>
              <a:t>aí</a:t>
            </a:r>
            <a:r>
              <a:rPr dirty="0" sz="2600" spc="-210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54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2600" spc="-31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más  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eficiente,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0F456B"/>
                </a:solidFill>
                <a:latin typeface="Arial Black"/>
                <a:cs typeface="Arial Black"/>
              </a:rPr>
              <a:t>seguro,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competitivo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y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10">
                <a:solidFill>
                  <a:srgbClr val="0F456B"/>
                </a:solidFill>
                <a:latin typeface="Arial Black"/>
                <a:cs typeface="Arial Black"/>
              </a:rPr>
              <a:t>amigable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30">
                <a:solidFill>
                  <a:srgbClr val="0F456B"/>
                </a:solidFill>
                <a:latin typeface="Arial Black"/>
                <a:cs typeface="Arial Black"/>
              </a:rPr>
              <a:t>con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el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65">
                <a:solidFill>
                  <a:srgbClr val="0F456B"/>
                </a:solidFill>
                <a:latin typeface="Arial Black"/>
                <a:cs typeface="Arial Black"/>
              </a:rPr>
              <a:t>medio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ambiente.</a:t>
            </a:r>
            <a:endParaRPr sz="26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7" name="object 7"/>
            <p:cNvSpPr/>
            <p:nvPr/>
          </p:nvSpPr>
          <p:spPr>
            <a:xfrm>
              <a:off x="2966593" y="5"/>
              <a:ext cx="17138015" cy="11298555"/>
            </a:xfrm>
            <a:custGeom>
              <a:avLst/>
              <a:gdLst/>
              <a:ahLst/>
              <a:cxnLst/>
              <a:rect l="l" t="t" r="r" b="b"/>
              <a:pathLst>
                <a:path w="17138015" h="11298555">
                  <a:moveTo>
                    <a:pt x="17137495" y="3581"/>
                  </a:moveTo>
                  <a:lnTo>
                    <a:pt x="5839688" y="3581"/>
                  </a:lnTo>
                  <a:lnTo>
                    <a:pt x="5839688" y="0"/>
                  </a:lnTo>
                  <a:lnTo>
                    <a:pt x="5818746" y="0"/>
                  </a:lnTo>
                  <a:lnTo>
                    <a:pt x="5818746" y="3581"/>
                  </a:lnTo>
                  <a:lnTo>
                    <a:pt x="0" y="3581"/>
                  </a:lnTo>
                  <a:lnTo>
                    <a:pt x="0" y="24536"/>
                  </a:lnTo>
                  <a:lnTo>
                    <a:pt x="5818746" y="24536"/>
                  </a:lnTo>
                  <a:lnTo>
                    <a:pt x="5818746" y="2821978"/>
                  </a:lnTo>
                  <a:lnTo>
                    <a:pt x="0" y="2821978"/>
                  </a:lnTo>
                  <a:lnTo>
                    <a:pt x="0" y="2842920"/>
                  </a:lnTo>
                  <a:lnTo>
                    <a:pt x="5818746" y="2842920"/>
                  </a:lnTo>
                  <a:lnTo>
                    <a:pt x="5818746" y="5640362"/>
                  </a:lnTo>
                  <a:lnTo>
                    <a:pt x="0" y="5640362"/>
                  </a:lnTo>
                  <a:lnTo>
                    <a:pt x="0" y="5661304"/>
                  </a:lnTo>
                  <a:lnTo>
                    <a:pt x="5818746" y="5661304"/>
                  </a:lnTo>
                  <a:lnTo>
                    <a:pt x="5818746" y="8458746"/>
                  </a:lnTo>
                  <a:lnTo>
                    <a:pt x="0" y="8458746"/>
                  </a:lnTo>
                  <a:lnTo>
                    <a:pt x="0" y="8479688"/>
                  </a:lnTo>
                  <a:lnTo>
                    <a:pt x="5818746" y="8479688"/>
                  </a:lnTo>
                  <a:lnTo>
                    <a:pt x="5818746" y="11298085"/>
                  </a:lnTo>
                  <a:lnTo>
                    <a:pt x="5839688" y="11298085"/>
                  </a:lnTo>
                  <a:lnTo>
                    <a:pt x="5839688" y="8479688"/>
                  </a:lnTo>
                  <a:lnTo>
                    <a:pt x="17137495" y="8479688"/>
                  </a:lnTo>
                  <a:lnTo>
                    <a:pt x="17137495" y="8458746"/>
                  </a:lnTo>
                  <a:lnTo>
                    <a:pt x="5839688" y="8458746"/>
                  </a:lnTo>
                  <a:lnTo>
                    <a:pt x="5839688" y="5661304"/>
                  </a:lnTo>
                  <a:lnTo>
                    <a:pt x="17137495" y="5661304"/>
                  </a:lnTo>
                  <a:lnTo>
                    <a:pt x="17137495" y="5640362"/>
                  </a:lnTo>
                  <a:lnTo>
                    <a:pt x="5839688" y="5640362"/>
                  </a:lnTo>
                  <a:lnTo>
                    <a:pt x="5839688" y="2842920"/>
                  </a:lnTo>
                  <a:lnTo>
                    <a:pt x="17137495" y="2842920"/>
                  </a:lnTo>
                  <a:lnTo>
                    <a:pt x="17137495" y="2821978"/>
                  </a:lnTo>
                  <a:lnTo>
                    <a:pt x="5839688" y="2821978"/>
                  </a:lnTo>
                  <a:lnTo>
                    <a:pt x="5839688" y="24536"/>
                  </a:lnTo>
                  <a:lnTo>
                    <a:pt x="17137495" y="24536"/>
                  </a:lnTo>
                  <a:lnTo>
                    <a:pt x="17137495" y="358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3591"/>
              <a:ext cx="2830830" cy="11305540"/>
            </a:xfrm>
            <a:custGeom>
              <a:avLst/>
              <a:gdLst/>
              <a:ahLst/>
              <a:cxnLst/>
              <a:rect l="l" t="t" r="r" b="b"/>
              <a:pathLst>
                <a:path w="2830830" h="11305540">
                  <a:moveTo>
                    <a:pt x="0" y="11304964"/>
                  </a:moveTo>
                  <a:lnTo>
                    <a:pt x="2830479" y="11304964"/>
                  </a:lnTo>
                  <a:lnTo>
                    <a:pt x="2830479" y="0"/>
                  </a:lnTo>
                  <a:lnTo>
                    <a:pt x="0" y="0"/>
                  </a:lnTo>
                  <a:lnTo>
                    <a:pt x="0" y="11304964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-81404" y="604226"/>
            <a:ext cx="1754505" cy="10104120"/>
          </a:xfrm>
          <a:prstGeom prst="rect">
            <a:avLst/>
          </a:prstGeom>
        </p:spPr>
        <p:txBody>
          <a:bodyPr wrap="square" lIns="0" tIns="14478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9900" spc="-405" b="1">
                <a:solidFill>
                  <a:srgbClr val="FFC21E"/>
                </a:solidFill>
                <a:latin typeface="Verdana"/>
                <a:cs typeface="Verdana"/>
              </a:rPr>
              <a:t>CERTIFICADOS</a:t>
            </a:r>
            <a:endParaRPr sz="99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6100" y="605964"/>
            <a:ext cx="1664335" cy="10037445"/>
          </a:xfrm>
          <a:prstGeom prst="rect">
            <a:avLst/>
          </a:prstGeom>
        </p:spPr>
        <p:txBody>
          <a:bodyPr wrap="square" lIns="0" tIns="64769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9900" spc="19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990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900" spc="95">
                <a:solidFill>
                  <a:srgbClr val="FFFFFF"/>
                </a:solidFill>
                <a:latin typeface="Verdana"/>
                <a:cs typeface="Verdana"/>
              </a:rPr>
              <a:t>DISTINTIVOS</a:t>
            </a:r>
            <a:endParaRPr sz="99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30479" y="0"/>
            <a:ext cx="5382260" cy="11294745"/>
            <a:chOff x="2830479" y="0"/>
            <a:chExt cx="5382260" cy="11294745"/>
          </a:xfrm>
        </p:grpSpPr>
        <p:sp>
          <p:nvSpPr>
            <p:cNvPr id="12" name="object 12"/>
            <p:cNvSpPr/>
            <p:nvPr/>
          </p:nvSpPr>
          <p:spPr>
            <a:xfrm>
              <a:off x="2830479" y="0"/>
              <a:ext cx="136525" cy="11294745"/>
            </a:xfrm>
            <a:custGeom>
              <a:avLst/>
              <a:gdLst/>
              <a:ahLst/>
              <a:cxnLst/>
              <a:rect l="l" t="t" r="r" b="b"/>
              <a:pathLst>
                <a:path w="136525" h="11294745">
                  <a:moveTo>
                    <a:pt x="136121" y="0"/>
                  </a:moveTo>
                  <a:lnTo>
                    <a:pt x="0" y="0"/>
                  </a:lnTo>
                  <a:lnTo>
                    <a:pt x="0" y="11294650"/>
                  </a:lnTo>
                  <a:lnTo>
                    <a:pt x="136121" y="11294650"/>
                  </a:lnTo>
                  <a:lnTo>
                    <a:pt x="136121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5881" y="9378400"/>
              <a:ext cx="2436555" cy="10484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5212" y="9161640"/>
              <a:ext cx="1810185" cy="142200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70515" y="8963799"/>
            <a:ext cx="10479405" cy="18510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L="186690" marR="187325">
              <a:lnSpc>
                <a:spcPts val="2800"/>
              </a:lnSpc>
              <a:spcBef>
                <a:spcPts val="495"/>
              </a:spcBef>
            </a:pPr>
            <a:r>
              <a:rPr dirty="0" sz="2600" spc="-155">
                <a:solidFill>
                  <a:srgbClr val="0F456B"/>
                </a:solidFill>
                <a:latin typeface="Arial Black"/>
                <a:cs typeface="Arial Black"/>
              </a:rPr>
              <a:t>El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0F456B"/>
                </a:solidFill>
                <a:latin typeface="Arial Black"/>
                <a:cs typeface="Arial Black"/>
              </a:rPr>
              <a:t>distintivo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65">
                <a:solidFill>
                  <a:srgbClr val="0F456B"/>
                </a:solidFill>
                <a:latin typeface="Arial Black"/>
                <a:cs typeface="Arial Black"/>
              </a:rPr>
              <a:t>de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90" b="1">
                <a:solidFill>
                  <a:srgbClr val="0F456B"/>
                </a:solidFill>
                <a:latin typeface="Verdana"/>
                <a:cs typeface="Verdana"/>
              </a:rPr>
              <a:t>Empresa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75" b="1">
                <a:solidFill>
                  <a:srgbClr val="0F456B"/>
                </a:solidFill>
                <a:latin typeface="Verdana"/>
                <a:cs typeface="Verdana"/>
              </a:rPr>
              <a:t>Socialmente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85" b="1">
                <a:solidFill>
                  <a:srgbClr val="0F456B"/>
                </a:solidFill>
                <a:latin typeface="Verdana"/>
                <a:cs typeface="Verdana"/>
              </a:rPr>
              <a:t>Responsable</a:t>
            </a:r>
            <a:r>
              <a:rPr dirty="0" sz="2600" spc="-229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2600" spc="-130">
                <a:solidFill>
                  <a:srgbClr val="0F456B"/>
                </a:solidFill>
                <a:latin typeface="Arial Black"/>
                <a:cs typeface="Arial Black"/>
              </a:rPr>
              <a:t>lo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40">
                <a:solidFill>
                  <a:srgbClr val="0F456B"/>
                </a:solidFill>
                <a:latin typeface="Arial Black"/>
                <a:cs typeface="Arial Black"/>
              </a:rPr>
              <a:t>otorga </a:t>
            </a:r>
            <a:r>
              <a:rPr dirty="0" sz="2600" spc="-85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4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85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40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2600" spc="-125">
                <a:solidFill>
                  <a:srgbClr val="0F456B"/>
                </a:solidFill>
                <a:latin typeface="Arial Black"/>
                <a:cs typeface="Arial Black"/>
              </a:rPr>
              <a:t>ent</a:t>
            </a:r>
            <a:r>
              <a:rPr dirty="0" sz="2600" spc="-14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6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05">
                <a:solidFill>
                  <a:srgbClr val="0F456B"/>
                </a:solidFill>
                <a:latin typeface="Arial Black"/>
                <a:cs typeface="Arial Black"/>
              </a:rPr>
              <a:t>M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215">
                <a:solidFill>
                  <a:srgbClr val="0F456B"/>
                </a:solidFill>
                <a:latin typeface="Arial Black"/>
                <a:cs typeface="Arial Black"/>
              </a:rPr>
              <a:t>xica</a:t>
            </a:r>
            <a:r>
              <a:rPr dirty="0" sz="2600" spc="-225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2600" spc="-6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2600" spc="-21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18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70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2600" spc="-19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5">
                <a:solidFill>
                  <a:srgbClr val="0F456B"/>
                </a:solidFill>
                <a:latin typeface="Arial Black"/>
                <a:cs typeface="Arial Black"/>
              </a:rPr>
              <a:t>F</a:t>
            </a:r>
            <a:r>
              <a:rPr dirty="0" sz="2600" spc="-155">
                <a:solidFill>
                  <a:srgbClr val="0F456B"/>
                </a:solidFill>
                <a:latin typeface="Arial Black"/>
                <a:cs typeface="Arial Black"/>
              </a:rPr>
              <a:t>ilant</a:t>
            </a:r>
            <a:r>
              <a:rPr dirty="0" sz="2600" spc="-17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40">
                <a:solidFill>
                  <a:srgbClr val="0F456B"/>
                </a:solidFill>
                <a:latin typeface="Arial Black"/>
                <a:cs typeface="Arial Black"/>
              </a:rPr>
              <a:t>opí</a:t>
            </a:r>
            <a:r>
              <a:rPr dirty="0" sz="2600" spc="-8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0F456B"/>
                </a:solidFill>
                <a:latin typeface="Arial Black"/>
                <a:cs typeface="Arial Black"/>
              </a:rPr>
              <a:t>(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2600" spc="-4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20">
                <a:solidFill>
                  <a:srgbClr val="0F456B"/>
                </a:solidFill>
                <a:latin typeface="Arial Black"/>
                <a:cs typeface="Arial Black"/>
              </a:rPr>
              <a:t>m</a:t>
            </a:r>
            <a:r>
              <a:rPr dirty="0" sz="2600" spc="-19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35">
                <a:solidFill>
                  <a:srgbClr val="0F456B"/>
                </a:solidFill>
                <a:latin typeface="Arial Black"/>
                <a:cs typeface="Arial Black"/>
              </a:rPr>
              <a:t>fi</a:t>
            </a:r>
            <a:r>
              <a:rPr dirty="0" sz="2600" spc="-125">
                <a:solidFill>
                  <a:srgbClr val="0F456B"/>
                </a:solidFill>
                <a:latin typeface="Arial Black"/>
                <a:cs typeface="Arial Black"/>
              </a:rPr>
              <a:t>)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55">
                <a:solidFill>
                  <a:srgbClr val="0F456B"/>
                </a:solidFill>
                <a:latin typeface="Arial Black"/>
                <a:cs typeface="Arial Black"/>
              </a:rPr>
              <a:t>emp</a:t>
            </a:r>
            <a:r>
              <a:rPr dirty="0" sz="2600" spc="-9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280">
                <a:solidFill>
                  <a:srgbClr val="0F456B"/>
                </a:solidFill>
                <a:latin typeface="Arial Black"/>
                <a:cs typeface="Arial Black"/>
              </a:rPr>
              <a:t>esa</a:t>
            </a:r>
            <a:r>
              <a:rPr dirty="0" sz="2600" spc="-195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80">
                <a:solidFill>
                  <a:srgbClr val="0F456B"/>
                </a:solidFill>
                <a:latin typeface="Arial Black"/>
                <a:cs typeface="Arial Black"/>
              </a:rPr>
              <a:t>y  </a:t>
            </a:r>
            <a:r>
              <a:rPr dirty="0" sz="2600" spc="-15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2600" spc="-15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2600" spc="-130">
                <a:solidFill>
                  <a:srgbClr val="0F456B"/>
                </a:solidFill>
                <a:latin typeface="Arial Black"/>
                <a:cs typeface="Arial Black"/>
              </a:rPr>
              <a:t>ganiz</a:t>
            </a:r>
            <a:r>
              <a:rPr dirty="0" sz="2600" spc="-13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2600" spc="-155">
                <a:solidFill>
                  <a:srgbClr val="0F456B"/>
                </a:solidFill>
                <a:latin typeface="Arial Black"/>
                <a:cs typeface="Arial Black"/>
              </a:rPr>
              <a:t>cio</a:t>
            </a:r>
            <a:r>
              <a:rPr dirty="0" sz="2600" spc="-165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2600" spc="-27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185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95">
                <a:solidFill>
                  <a:srgbClr val="0F456B"/>
                </a:solidFill>
                <a:latin typeface="Arial Black"/>
                <a:cs typeface="Arial Black"/>
              </a:rPr>
              <a:t>establecida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0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3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05">
                <a:solidFill>
                  <a:srgbClr val="0F456B"/>
                </a:solidFill>
                <a:latin typeface="Arial Black"/>
                <a:cs typeface="Arial Black"/>
              </a:rPr>
              <a:t>M</a:t>
            </a:r>
            <a:r>
              <a:rPr dirty="0" sz="2600" spc="-135">
                <a:solidFill>
                  <a:srgbClr val="0F456B"/>
                </a:solidFill>
                <a:latin typeface="Arial Black"/>
                <a:cs typeface="Arial Black"/>
              </a:rPr>
              <a:t>é</a:t>
            </a:r>
            <a:r>
              <a:rPr dirty="0" sz="2600" spc="-265">
                <a:solidFill>
                  <a:srgbClr val="0F456B"/>
                </a:solidFill>
                <a:latin typeface="Arial Black"/>
                <a:cs typeface="Arial Black"/>
              </a:rPr>
              <a:t>xi</a:t>
            </a:r>
            <a:r>
              <a:rPr dirty="0" sz="2600" spc="-34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2600" spc="-6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75">
                <a:solidFill>
                  <a:srgbClr val="0F456B"/>
                </a:solidFill>
                <a:latin typeface="Arial Black"/>
                <a:cs typeface="Arial Black"/>
              </a:rPr>
              <a:t>qu</a:t>
            </a:r>
            <a:r>
              <a:rPr dirty="0" sz="2600" spc="-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90">
                <a:solidFill>
                  <a:srgbClr val="0F456B"/>
                </a:solidFill>
                <a:latin typeface="Arial Black"/>
                <a:cs typeface="Arial Black"/>
              </a:rPr>
              <a:t>cumple</a:t>
            </a:r>
            <a:r>
              <a:rPr dirty="0" sz="2600" spc="-2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320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2600" spc="-7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260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85">
                <a:solidFill>
                  <a:srgbClr val="0F456B"/>
                </a:solidFill>
                <a:latin typeface="Arial Black"/>
                <a:cs typeface="Arial Black"/>
              </a:rPr>
              <a:t>una</a:t>
            </a:r>
            <a:endParaRPr sz="2600">
              <a:latin typeface="Arial Black"/>
              <a:cs typeface="Arial Black"/>
            </a:endParaRPr>
          </a:p>
          <a:p>
            <a:pPr algn="ctr" marL="12700" marR="5080">
              <a:lnSpc>
                <a:spcPts val="2800"/>
              </a:lnSpc>
              <a:spcBef>
                <a:spcPts val="10"/>
              </a:spcBef>
            </a:pPr>
            <a:r>
              <a:rPr dirty="0" sz="2600" spc="-204">
                <a:solidFill>
                  <a:srgbClr val="0F456B"/>
                </a:solidFill>
                <a:latin typeface="Arial Black"/>
                <a:cs typeface="Arial Black"/>
              </a:rPr>
              <a:t>serie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65">
                <a:solidFill>
                  <a:srgbClr val="0F456B"/>
                </a:solidFill>
                <a:latin typeface="Arial Black"/>
                <a:cs typeface="Arial Black"/>
              </a:rPr>
              <a:t>de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00">
                <a:solidFill>
                  <a:srgbClr val="0F456B"/>
                </a:solidFill>
                <a:latin typeface="Arial Black"/>
                <a:cs typeface="Arial Black"/>
              </a:rPr>
              <a:t>criterios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50">
                <a:solidFill>
                  <a:srgbClr val="0F456B"/>
                </a:solidFill>
                <a:latin typeface="Arial Black"/>
                <a:cs typeface="Arial Black"/>
              </a:rPr>
              <a:t>que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0F456B"/>
                </a:solidFill>
                <a:latin typeface="Arial Black"/>
                <a:cs typeface="Arial Black"/>
              </a:rPr>
              <a:t>abarcan,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65">
                <a:solidFill>
                  <a:srgbClr val="0F456B"/>
                </a:solidFill>
                <a:latin typeface="Arial Black"/>
                <a:cs typeface="Arial Black"/>
              </a:rPr>
              <a:t>de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00">
                <a:solidFill>
                  <a:srgbClr val="0F456B"/>
                </a:solidFill>
                <a:latin typeface="Arial Black"/>
                <a:cs typeface="Arial Black"/>
              </a:rPr>
              <a:t>forma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5">
                <a:solidFill>
                  <a:srgbClr val="0F456B"/>
                </a:solidFill>
                <a:latin typeface="Arial Black"/>
                <a:cs typeface="Arial Black"/>
              </a:rPr>
              <a:t>general,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0F456B"/>
                </a:solidFill>
                <a:latin typeface="Arial Black"/>
                <a:cs typeface="Arial Black"/>
              </a:rPr>
              <a:t>la</a:t>
            </a:r>
            <a:r>
              <a:rPr dirty="0" sz="2600" spc="-28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25">
                <a:solidFill>
                  <a:srgbClr val="0F456B"/>
                </a:solidFill>
                <a:latin typeface="Arial Black"/>
                <a:cs typeface="Arial Black"/>
              </a:rPr>
              <a:t>rentabilidad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y </a:t>
            </a:r>
            <a:r>
              <a:rPr dirty="0" sz="2600" spc="-85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0F456B"/>
                </a:solidFill>
                <a:latin typeface="Arial Black"/>
                <a:cs typeface="Arial Black"/>
              </a:rPr>
              <a:t>sustentabilidad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0F456B"/>
                </a:solidFill>
                <a:latin typeface="Arial Black"/>
                <a:cs typeface="Arial Black"/>
              </a:rPr>
              <a:t>económica,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220">
                <a:solidFill>
                  <a:srgbClr val="0F456B"/>
                </a:solidFill>
                <a:latin typeface="Arial Black"/>
                <a:cs typeface="Arial Black"/>
              </a:rPr>
              <a:t>social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14">
                <a:solidFill>
                  <a:srgbClr val="0F456B"/>
                </a:solidFill>
                <a:latin typeface="Arial Black"/>
                <a:cs typeface="Arial Black"/>
              </a:rPr>
              <a:t>y</a:t>
            </a:r>
            <a:r>
              <a:rPr dirty="0" sz="2600" spc="-29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2600" spc="-145">
                <a:solidFill>
                  <a:srgbClr val="0F456B"/>
                </a:solidFill>
                <a:latin typeface="Arial Black"/>
                <a:cs typeface="Arial Black"/>
              </a:rPr>
              <a:t>ambiental.</a:t>
            </a:r>
            <a:endParaRPr sz="2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67310" rIns="0" bIns="0" rtlCol="0" vert="horz">
            <a:spAutoFit/>
          </a:bodyPr>
          <a:lstStyle/>
          <a:p>
            <a:pPr algn="ctr" marL="12700" marR="5080">
              <a:lnSpc>
                <a:spcPts val="3790"/>
              </a:lnSpc>
              <a:spcBef>
                <a:spcPts val="530"/>
              </a:spcBef>
            </a:pPr>
            <a:r>
              <a:rPr dirty="0" spc="-455"/>
              <a:t>I</a:t>
            </a:r>
            <a:r>
              <a:rPr dirty="0" spc="-150"/>
              <a:t>n</a:t>
            </a:r>
            <a:r>
              <a:rPr dirty="0" spc="-320"/>
              <a:t>t</a:t>
            </a:r>
            <a:r>
              <a:rPr dirty="0" spc="-305"/>
              <a:t>e</a:t>
            </a:r>
            <a:r>
              <a:rPr dirty="0" spc="-105"/>
              <a:t>g</a:t>
            </a:r>
            <a:r>
              <a:rPr dirty="0" spc="-265"/>
              <a:t>r</a:t>
            </a:r>
            <a:r>
              <a:rPr dirty="0" spc="-420"/>
              <a:t>a</a:t>
            </a:r>
            <a:r>
              <a:rPr dirty="0" spc="-114"/>
              <a:t>r</a:t>
            </a:r>
            <a:r>
              <a:rPr dirty="0" spc="-395"/>
              <a:t> </a:t>
            </a:r>
            <a:r>
              <a:rPr dirty="0" spc="-95"/>
              <a:t>d</a:t>
            </a:r>
            <a:r>
              <a:rPr dirty="0" spc="-185"/>
              <a:t>e</a:t>
            </a:r>
            <a:r>
              <a:rPr dirty="0" spc="-395"/>
              <a:t> </a:t>
            </a:r>
            <a:r>
              <a:rPr dirty="0" spc="-150"/>
              <a:t>u</a:t>
            </a:r>
            <a:r>
              <a:rPr dirty="0" spc="-120"/>
              <a:t>n</a:t>
            </a:r>
            <a:r>
              <a:rPr dirty="0" spc="-235"/>
              <a:t>a</a:t>
            </a:r>
            <a:r>
              <a:rPr dirty="0" spc="-395"/>
              <a:t> </a:t>
            </a:r>
            <a:r>
              <a:rPr dirty="0" spc="-280"/>
              <a:t>f</a:t>
            </a:r>
            <a:r>
              <a:rPr dirty="0" spc="-260"/>
              <a:t>o</a:t>
            </a:r>
            <a:r>
              <a:rPr dirty="0" spc="-315"/>
              <a:t>r</a:t>
            </a:r>
            <a:r>
              <a:rPr dirty="0" spc="40"/>
              <a:t>m</a:t>
            </a:r>
            <a:r>
              <a:rPr dirty="0" spc="-235"/>
              <a:t>a</a:t>
            </a:r>
            <a:r>
              <a:rPr dirty="0" spc="-395"/>
              <a:t> </a:t>
            </a:r>
            <a:r>
              <a:rPr dirty="0" spc="-335"/>
              <a:t>e</a:t>
            </a:r>
            <a:r>
              <a:rPr dirty="0" spc="-170"/>
              <a:t>fi</a:t>
            </a:r>
            <a:r>
              <a:rPr dirty="0" spc="-450"/>
              <a:t>c</a:t>
            </a:r>
            <a:r>
              <a:rPr dirty="0" spc="-434"/>
              <a:t>a</a:t>
            </a:r>
            <a:r>
              <a:rPr dirty="0" spc="-114"/>
              <a:t>z</a:t>
            </a:r>
            <a:r>
              <a:rPr dirty="0" spc="-395"/>
              <a:t> </a:t>
            </a:r>
            <a:r>
              <a:rPr dirty="0" spc="-420"/>
              <a:t>a</a:t>
            </a:r>
            <a:r>
              <a:rPr dirty="0" spc="-185"/>
              <a:t>l  </a:t>
            </a:r>
            <a:r>
              <a:rPr dirty="0" spc="-60"/>
              <a:t>p</a:t>
            </a:r>
            <a:r>
              <a:rPr dirty="0" spc="-345"/>
              <a:t>e</a:t>
            </a:r>
            <a:r>
              <a:rPr dirty="0" spc="-240"/>
              <a:t>r</a:t>
            </a:r>
            <a:r>
              <a:rPr dirty="0" spc="-490"/>
              <a:t>s</a:t>
            </a:r>
            <a:r>
              <a:rPr dirty="0" spc="-260"/>
              <a:t>o</a:t>
            </a:r>
            <a:r>
              <a:rPr dirty="0" spc="-120"/>
              <a:t>n</a:t>
            </a:r>
            <a:r>
              <a:rPr dirty="0" spc="-420"/>
              <a:t>a</a:t>
            </a:r>
            <a:r>
              <a:rPr dirty="0" spc="-185"/>
              <a:t>l</a:t>
            </a:r>
            <a:r>
              <a:rPr dirty="0" spc="-395"/>
              <a:t> </a:t>
            </a:r>
            <a:r>
              <a:rPr dirty="0" spc="-95"/>
              <a:t>d</a:t>
            </a:r>
            <a:r>
              <a:rPr dirty="0" spc="-185"/>
              <a:t>e</a:t>
            </a:r>
            <a:r>
              <a:rPr dirty="0" spc="-395"/>
              <a:t> </a:t>
            </a:r>
            <a:r>
              <a:rPr dirty="0" spc="-145"/>
              <a:t>n</a:t>
            </a:r>
            <a:r>
              <a:rPr dirty="0" spc="-120"/>
              <a:t>u</a:t>
            </a:r>
            <a:r>
              <a:rPr dirty="0" spc="-370"/>
              <a:t>e</a:t>
            </a:r>
            <a:r>
              <a:rPr dirty="0" spc="-365"/>
              <a:t>v</a:t>
            </a:r>
            <a:r>
              <a:rPr dirty="0" spc="-105"/>
              <a:t>o</a:t>
            </a:r>
            <a:r>
              <a:rPr dirty="0" spc="-395"/>
              <a:t> </a:t>
            </a:r>
            <a:r>
              <a:rPr dirty="0" spc="-380"/>
              <a:t>i</a:t>
            </a:r>
            <a:r>
              <a:rPr dirty="0" spc="-114"/>
              <a:t>n</a:t>
            </a:r>
            <a:r>
              <a:rPr dirty="0" spc="-105"/>
              <a:t>g</a:t>
            </a:r>
            <a:r>
              <a:rPr dirty="0" spc="-315"/>
              <a:t>r</a:t>
            </a:r>
            <a:r>
              <a:rPr dirty="0" spc="-315"/>
              <a:t>e</a:t>
            </a:r>
            <a:r>
              <a:rPr dirty="0" spc="-490"/>
              <a:t>s</a:t>
            </a:r>
            <a:r>
              <a:rPr dirty="0" spc="-105"/>
              <a:t>o</a:t>
            </a:r>
            <a:r>
              <a:rPr dirty="0" spc="450"/>
              <a:t> </a:t>
            </a:r>
            <a:r>
              <a:rPr dirty="0" spc="-420"/>
              <a:t>a</a:t>
            </a:r>
            <a:r>
              <a:rPr dirty="0" spc="-185"/>
              <a:t>l</a:t>
            </a:r>
            <a:r>
              <a:rPr dirty="0" spc="-395"/>
              <a:t> </a:t>
            </a:r>
            <a:r>
              <a:rPr dirty="0" spc="-515"/>
              <a:t>s</a:t>
            </a:r>
            <a:r>
              <a:rPr dirty="0" spc="-330"/>
              <a:t>i</a:t>
            </a:r>
            <a:r>
              <a:rPr dirty="0" spc="-455"/>
              <a:t>s</a:t>
            </a:r>
            <a:r>
              <a:rPr dirty="0" spc="-320"/>
              <a:t>t</a:t>
            </a:r>
            <a:r>
              <a:rPr dirty="0" spc="-345"/>
              <a:t>e</a:t>
            </a:r>
            <a:r>
              <a:rPr dirty="0" spc="40"/>
              <a:t>m</a:t>
            </a:r>
            <a:r>
              <a:rPr dirty="0" spc="-155"/>
              <a:t>a  </a:t>
            </a:r>
            <a:r>
              <a:rPr dirty="0" spc="-95"/>
              <a:t>d</a:t>
            </a:r>
            <a:r>
              <a:rPr dirty="0" spc="-185"/>
              <a:t>e</a:t>
            </a:r>
            <a:r>
              <a:rPr dirty="0" spc="-395"/>
              <a:t> </a:t>
            </a:r>
            <a:r>
              <a:rPr dirty="0" spc="-285"/>
              <a:t>t</a:t>
            </a:r>
            <a:r>
              <a:rPr dirty="0" spc="-265"/>
              <a:t>r</a:t>
            </a:r>
            <a:r>
              <a:rPr dirty="0" spc="-420"/>
              <a:t>a</a:t>
            </a:r>
            <a:r>
              <a:rPr dirty="0" spc="-90"/>
              <a:t>b</a:t>
            </a:r>
            <a:r>
              <a:rPr dirty="0" spc="-434"/>
              <a:t>a</a:t>
            </a:r>
            <a:r>
              <a:rPr dirty="0" spc="-340"/>
              <a:t>j</a:t>
            </a:r>
            <a:r>
              <a:rPr dirty="0" spc="-105"/>
              <a:t>o</a:t>
            </a:r>
            <a:r>
              <a:rPr dirty="0" spc="-395"/>
              <a:t> </a:t>
            </a:r>
            <a:r>
              <a:rPr dirty="0" spc="-345"/>
              <a:t>e</a:t>
            </a:r>
            <a:r>
              <a:rPr dirty="0" spc="55"/>
              <a:t>n</a:t>
            </a:r>
            <a:r>
              <a:rPr dirty="0" spc="-395"/>
              <a:t> </a:t>
            </a:r>
            <a:r>
              <a:rPr dirty="0" spc="-150" b="1">
                <a:solidFill>
                  <a:srgbClr val="FFC21E"/>
                </a:solidFill>
                <a:latin typeface="Verdana"/>
                <a:cs typeface="Verdana"/>
              </a:rPr>
              <a:t>F</a:t>
            </a:r>
            <a:r>
              <a:rPr dirty="0" spc="-165" b="1">
                <a:solidFill>
                  <a:srgbClr val="FFC21E"/>
                </a:solidFill>
                <a:latin typeface="Verdana"/>
                <a:cs typeface="Verdana"/>
              </a:rPr>
              <a:t>l</a:t>
            </a:r>
            <a:r>
              <a:rPr dirty="0" spc="-114" b="1">
                <a:solidFill>
                  <a:srgbClr val="FFC21E"/>
                </a:solidFill>
                <a:latin typeface="Verdana"/>
                <a:cs typeface="Verdana"/>
              </a:rPr>
              <a:t>e</a:t>
            </a:r>
            <a:r>
              <a:rPr dirty="0" spc="-120" b="1">
                <a:solidFill>
                  <a:srgbClr val="FFC21E"/>
                </a:solidFill>
                <a:latin typeface="Verdana"/>
                <a:cs typeface="Verdana"/>
              </a:rPr>
              <a:t>t</a:t>
            </a:r>
            <a:r>
              <a:rPr dirty="0" spc="-180" b="1">
                <a:solidFill>
                  <a:srgbClr val="FFC21E"/>
                </a:solidFill>
                <a:latin typeface="Verdana"/>
                <a:cs typeface="Verdana"/>
              </a:rPr>
              <a:t>e</a:t>
            </a:r>
            <a:r>
              <a:rPr dirty="0" spc="-60" b="1">
                <a:solidFill>
                  <a:srgbClr val="FFC21E"/>
                </a:solidFill>
                <a:latin typeface="Verdana"/>
                <a:cs typeface="Verdana"/>
              </a:rPr>
              <a:t>s</a:t>
            </a:r>
            <a:r>
              <a:rPr dirty="0" spc="-315" b="1">
                <a:solidFill>
                  <a:srgbClr val="FFC21E"/>
                </a:solidFill>
                <a:latin typeface="Verdana"/>
                <a:cs typeface="Verdana"/>
              </a:rPr>
              <a:t> </a:t>
            </a:r>
            <a:r>
              <a:rPr dirty="0" spc="-60" b="1">
                <a:solidFill>
                  <a:srgbClr val="FFC21E"/>
                </a:solidFill>
                <a:latin typeface="Verdana"/>
                <a:cs typeface="Verdana"/>
              </a:rPr>
              <a:t>M</a:t>
            </a:r>
            <a:r>
              <a:rPr dirty="0" spc="-229" b="1">
                <a:solidFill>
                  <a:srgbClr val="FFC21E"/>
                </a:solidFill>
                <a:latin typeface="Verdana"/>
                <a:cs typeface="Verdana"/>
              </a:rPr>
              <a:t>é</a:t>
            </a:r>
            <a:r>
              <a:rPr dirty="0" spc="-200" b="1">
                <a:solidFill>
                  <a:srgbClr val="FFC21E"/>
                </a:solidFill>
                <a:latin typeface="Verdana"/>
                <a:cs typeface="Verdana"/>
              </a:rPr>
              <a:t>x</a:t>
            </a:r>
            <a:r>
              <a:rPr dirty="0" spc="-165" b="1">
                <a:solidFill>
                  <a:srgbClr val="FFC21E"/>
                </a:solidFill>
                <a:latin typeface="Verdana"/>
                <a:cs typeface="Verdana"/>
              </a:rPr>
              <a:t>i</a:t>
            </a:r>
            <a:r>
              <a:rPr dirty="0" spc="-15" b="1">
                <a:solidFill>
                  <a:srgbClr val="FFC21E"/>
                </a:solidFill>
                <a:latin typeface="Verdana"/>
                <a:cs typeface="Verdana"/>
              </a:rPr>
              <a:t>c</a:t>
            </a:r>
            <a:r>
              <a:rPr dirty="0" spc="-125" b="1">
                <a:solidFill>
                  <a:srgbClr val="FFC21E"/>
                </a:solidFill>
                <a:latin typeface="Verdana"/>
                <a:cs typeface="Verdana"/>
              </a:rPr>
              <a:t>o</a:t>
            </a:r>
            <a:r>
              <a:rPr dirty="0" spc="-195" b="1">
                <a:solidFill>
                  <a:srgbClr val="FFC21E"/>
                </a:solidFill>
                <a:latin typeface="Verdana"/>
                <a:cs typeface="Verdana"/>
              </a:rPr>
              <a:t>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509"/>
              <a:t>OBJETIVO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36006" y="4135429"/>
            <a:ext cx="11219815" cy="2831465"/>
          </a:xfrm>
          <a:prstGeom prst="rect"/>
        </p:spPr>
        <p:txBody>
          <a:bodyPr wrap="square" lIns="0" tIns="230504" rIns="0" bIns="0" rtlCol="0" vert="horz">
            <a:spAutoFit/>
          </a:bodyPr>
          <a:lstStyle/>
          <a:p>
            <a:pPr marL="2002789" marR="23495" indent="-1990725">
              <a:lnSpc>
                <a:spcPts val="10220"/>
              </a:lnSpc>
              <a:spcBef>
                <a:spcPts val="1814"/>
              </a:spcBef>
            </a:pPr>
            <a:r>
              <a:rPr dirty="0" sz="9900" spc="-420">
                <a:solidFill>
                  <a:srgbClr val="FFFFFF"/>
                </a:solidFill>
                <a:latin typeface="Verdana"/>
                <a:cs typeface="Verdana"/>
              </a:rPr>
              <a:t>GR</a:t>
            </a:r>
            <a:r>
              <a:rPr dirty="0" sz="9900" spc="-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9900" spc="-745">
                <a:solidFill>
                  <a:srgbClr val="FFFFFF"/>
                </a:solidFill>
                <a:latin typeface="Verdana"/>
                <a:cs typeface="Verdana"/>
              </a:rPr>
              <a:t>CIA</a:t>
            </a:r>
            <a:r>
              <a:rPr dirty="0" sz="9900" spc="-5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9900" spc="-9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900" spc="-355">
                <a:solidFill>
                  <a:srgbClr val="FFFFFF"/>
                </a:solidFill>
                <a:latin typeface="Verdana"/>
                <a:cs typeface="Verdana"/>
              </a:rPr>
              <a:t>PO</a:t>
            </a:r>
            <a:r>
              <a:rPr dirty="0" sz="9900" spc="-10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9900" spc="-9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900" spc="-550">
                <a:solidFill>
                  <a:srgbClr val="FFFFFF"/>
                </a:solidFill>
                <a:latin typeface="Verdana"/>
                <a:cs typeface="Verdana"/>
              </a:rPr>
              <a:t>SU  </a:t>
            </a:r>
            <a:r>
              <a:rPr dirty="0" sz="9900" spc="-655">
                <a:solidFill>
                  <a:srgbClr val="FFFFFF"/>
                </a:solidFill>
                <a:latin typeface="Verdana"/>
                <a:cs typeface="Verdana"/>
              </a:rPr>
              <a:t>ATENCIÓN.</a:t>
            </a:r>
            <a:endParaRPr sz="99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37263" y="0"/>
            <a:ext cx="17030065" cy="11308715"/>
            <a:chOff x="1537263" y="0"/>
            <a:chExt cx="17030065" cy="11308715"/>
          </a:xfrm>
        </p:grpSpPr>
        <p:sp>
          <p:nvSpPr>
            <p:cNvPr id="5" name="object 5"/>
            <p:cNvSpPr/>
            <p:nvPr/>
          </p:nvSpPr>
          <p:spPr>
            <a:xfrm>
              <a:off x="7532903" y="8699036"/>
              <a:ext cx="3651885" cy="1887220"/>
            </a:xfrm>
            <a:custGeom>
              <a:avLst/>
              <a:gdLst/>
              <a:ahLst/>
              <a:cxnLst/>
              <a:rect l="l" t="t" r="r" b="b"/>
              <a:pathLst>
                <a:path w="3651884" h="1887220">
                  <a:moveTo>
                    <a:pt x="2940266" y="697750"/>
                  </a:moveTo>
                  <a:lnTo>
                    <a:pt x="2339035" y="811758"/>
                  </a:lnTo>
                  <a:lnTo>
                    <a:pt x="2322169" y="927811"/>
                  </a:lnTo>
                  <a:lnTo>
                    <a:pt x="2305837" y="1033957"/>
                  </a:lnTo>
                  <a:lnTo>
                    <a:pt x="2288413" y="1137589"/>
                  </a:lnTo>
                  <a:lnTo>
                    <a:pt x="2272677" y="1219708"/>
                  </a:lnTo>
                  <a:lnTo>
                    <a:pt x="2245195" y="1325143"/>
                  </a:lnTo>
                  <a:lnTo>
                    <a:pt x="2185936" y="1524165"/>
                  </a:lnTo>
                  <a:lnTo>
                    <a:pt x="2074875" y="1887029"/>
                  </a:lnTo>
                  <a:lnTo>
                    <a:pt x="2940266" y="697750"/>
                  </a:lnTo>
                  <a:close/>
                </a:path>
                <a:path w="3651884" h="1887220">
                  <a:moveTo>
                    <a:pt x="3651313" y="34340"/>
                  </a:moveTo>
                  <a:lnTo>
                    <a:pt x="3630028" y="29883"/>
                  </a:lnTo>
                  <a:lnTo>
                    <a:pt x="3581908" y="35115"/>
                  </a:lnTo>
                  <a:lnTo>
                    <a:pt x="3452279" y="40424"/>
                  </a:lnTo>
                  <a:lnTo>
                    <a:pt x="3482213" y="15405"/>
                  </a:lnTo>
                  <a:lnTo>
                    <a:pt x="3479901" y="3111"/>
                  </a:lnTo>
                  <a:lnTo>
                    <a:pt x="3434296" y="0"/>
                  </a:lnTo>
                  <a:lnTo>
                    <a:pt x="3334321" y="2501"/>
                  </a:lnTo>
                  <a:lnTo>
                    <a:pt x="0" y="263055"/>
                  </a:lnTo>
                  <a:lnTo>
                    <a:pt x="181533" y="273088"/>
                  </a:lnTo>
                  <a:lnTo>
                    <a:pt x="617156" y="298424"/>
                  </a:lnTo>
                  <a:lnTo>
                    <a:pt x="1143431" y="331876"/>
                  </a:lnTo>
                  <a:lnTo>
                    <a:pt x="1596910" y="366306"/>
                  </a:lnTo>
                  <a:lnTo>
                    <a:pt x="1880323" y="393801"/>
                  </a:lnTo>
                  <a:lnTo>
                    <a:pt x="2050948" y="423341"/>
                  </a:lnTo>
                  <a:lnTo>
                    <a:pt x="2177313" y="473252"/>
                  </a:lnTo>
                  <a:lnTo>
                    <a:pt x="2327973" y="561860"/>
                  </a:lnTo>
                  <a:lnTo>
                    <a:pt x="2577592" y="465747"/>
                  </a:lnTo>
                  <a:lnTo>
                    <a:pt x="2764459" y="404291"/>
                  </a:lnTo>
                  <a:lnTo>
                    <a:pt x="2981896" y="351015"/>
                  </a:lnTo>
                  <a:lnTo>
                    <a:pt x="3323183" y="279438"/>
                  </a:lnTo>
                  <a:lnTo>
                    <a:pt x="3329724" y="269697"/>
                  </a:lnTo>
                  <a:lnTo>
                    <a:pt x="3368052" y="217703"/>
                  </a:lnTo>
                  <a:lnTo>
                    <a:pt x="3407689" y="176682"/>
                  </a:lnTo>
                  <a:lnTo>
                    <a:pt x="3444252" y="156794"/>
                  </a:lnTo>
                  <a:lnTo>
                    <a:pt x="3480473" y="143789"/>
                  </a:lnTo>
                  <a:lnTo>
                    <a:pt x="3544963" y="123634"/>
                  </a:lnTo>
                  <a:lnTo>
                    <a:pt x="3574072" y="125399"/>
                  </a:lnTo>
                  <a:lnTo>
                    <a:pt x="3574618" y="156692"/>
                  </a:lnTo>
                  <a:lnTo>
                    <a:pt x="3553460" y="225171"/>
                  </a:lnTo>
                  <a:lnTo>
                    <a:pt x="3560991" y="214744"/>
                  </a:lnTo>
                  <a:lnTo>
                    <a:pt x="3580104" y="186499"/>
                  </a:lnTo>
                  <a:lnTo>
                    <a:pt x="3605568" y="144945"/>
                  </a:lnTo>
                  <a:lnTo>
                    <a:pt x="3632174" y="94627"/>
                  </a:lnTo>
                  <a:lnTo>
                    <a:pt x="3650450" y="54063"/>
                  </a:lnTo>
                  <a:lnTo>
                    <a:pt x="3651313" y="34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89242" y="8928844"/>
              <a:ext cx="3582035" cy="761365"/>
            </a:xfrm>
            <a:custGeom>
              <a:avLst/>
              <a:gdLst/>
              <a:ahLst/>
              <a:cxnLst/>
              <a:rect l="l" t="t" r="r" b="b"/>
              <a:pathLst>
                <a:path w="3582034" h="761365">
                  <a:moveTo>
                    <a:pt x="3175426" y="45"/>
                  </a:moveTo>
                  <a:lnTo>
                    <a:pt x="3101176" y="307"/>
                  </a:lnTo>
                  <a:lnTo>
                    <a:pt x="3059232" y="1030"/>
                  </a:lnTo>
                  <a:lnTo>
                    <a:pt x="3013944" y="2231"/>
                  </a:lnTo>
                  <a:lnTo>
                    <a:pt x="2965215" y="3972"/>
                  </a:lnTo>
                  <a:lnTo>
                    <a:pt x="2912945" y="6316"/>
                  </a:lnTo>
                  <a:lnTo>
                    <a:pt x="2857035" y="9324"/>
                  </a:lnTo>
                  <a:lnTo>
                    <a:pt x="2797389" y="13059"/>
                  </a:lnTo>
                  <a:lnTo>
                    <a:pt x="2733907" y="17584"/>
                  </a:lnTo>
                  <a:lnTo>
                    <a:pt x="2666491" y="22960"/>
                  </a:lnTo>
                  <a:lnTo>
                    <a:pt x="2595042" y="29250"/>
                  </a:lnTo>
                  <a:lnTo>
                    <a:pt x="2519462" y="36516"/>
                  </a:lnTo>
                  <a:lnTo>
                    <a:pt x="2439652" y="44820"/>
                  </a:lnTo>
                  <a:lnTo>
                    <a:pt x="2355515" y="54224"/>
                  </a:lnTo>
                  <a:lnTo>
                    <a:pt x="2266952" y="64792"/>
                  </a:lnTo>
                  <a:lnTo>
                    <a:pt x="2173863" y="76585"/>
                  </a:lnTo>
                  <a:lnTo>
                    <a:pt x="2076152" y="89665"/>
                  </a:lnTo>
                  <a:lnTo>
                    <a:pt x="1973720" y="104094"/>
                  </a:lnTo>
                  <a:lnTo>
                    <a:pt x="1392554" y="193835"/>
                  </a:lnTo>
                  <a:lnTo>
                    <a:pt x="993236" y="292208"/>
                  </a:lnTo>
                  <a:lnTo>
                    <a:pt x="590730" y="460825"/>
                  </a:lnTo>
                  <a:lnTo>
                    <a:pt x="0" y="761299"/>
                  </a:lnTo>
                  <a:lnTo>
                    <a:pt x="198395" y="709050"/>
                  </a:lnTo>
                  <a:lnTo>
                    <a:pt x="680405" y="588027"/>
                  </a:lnTo>
                  <a:lnTo>
                    <a:pt x="1276267" y="451816"/>
                  </a:lnTo>
                  <a:lnTo>
                    <a:pt x="1816216" y="354003"/>
                  </a:lnTo>
                  <a:lnTo>
                    <a:pt x="1859716" y="348379"/>
                  </a:lnTo>
                  <a:lnTo>
                    <a:pt x="1906393" y="342791"/>
                  </a:lnTo>
                  <a:lnTo>
                    <a:pt x="1955964" y="337243"/>
                  </a:lnTo>
                  <a:lnTo>
                    <a:pt x="2008148" y="331745"/>
                  </a:lnTo>
                  <a:lnTo>
                    <a:pt x="2062661" y="326303"/>
                  </a:lnTo>
                  <a:lnTo>
                    <a:pt x="2119221" y="320924"/>
                  </a:lnTo>
                  <a:lnTo>
                    <a:pt x="2177546" y="315615"/>
                  </a:lnTo>
                  <a:lnTo>
                    <a:pt x="2298364" y="305236"/>
                  </a:lnTo>
                  <a:lnTo>
                    <a:pt x="2422854" y="295222"/>
                  </a:lnTo>
                  <a:lnTo>
                    <a:pt x="2548758" y="285630"/>
                  </a:lnTo>
                  <a:lnTo>
                    <a:pt x="2735325" y="272158"/>
                  </a:lnTo>
                  <a:lnTo>
                    <a:pt x="3310145" y="232865"/>
                  </a:lnTo>
                  <a:lnTo>
                    <a:pt x="3356882" y="229148"/>
                  </a:lnTo>
                  <a:lnTo>
                    <a:pt x="3437517" y="219002"/>
                  </a:lnTo>
                  <a:lnTo>
                    <a:pt x="3496362" y="205008"/>
                  </a:lnTo>
                  <a:lnTo>
                    <a:pt x="3536812" y="186843"/>
                  </a:lnTo>
                  <a:lnTo>
                    <a:pt x="3576113" y="136709"/>
                  </a:lnTo>
                  <a:lnTo>
                    <a:pt x="3581754" y="104094"/>
                  </a:lnTo>
                  <a:lnTo>
                    <a:pt x="3574214" y="72247"/>
                  </a:lnTo>
                  <a:lnTo>
                    <a:pt x="3512128" y="28602"/>
                  </a:lnTo>
                  <a:lnTo>
                    <a:pt x="3467987" y="15869"/>
                  </a:lnTo>
                  <a:lnTo>
                    <a:pt x="3422050" y="8572"/>
                  </a:lnTo>
                  <a:lnTo>
                    <a:pt x="3379520" y="6244"/>
                  </a:lnTo>
                  <a:lnTo>
                    <a:pt x="3370023" y="6089"/>
                  </a:lnTo>
                  <a:lnTo>
                    <a:pt x="3288133" y="2518"/>
                  </a:lnTo>
                  <a:lnTo>
                    <a:pt x="3237483" y="949"/>
                  </a:lnTo>
                  <a:lnTo>
                    <a:pt x="3207930" y="383"/>
                  </a:lnTo>
                  <a:lnTo>
                    <a:pt x="3175426" y="45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41293" y="9391084"/>
              <a:ext cx="2199005" cy="810895"/>
            </a:xfrm>
            <a:custGeom>
              <a:avLst/>
              <a:gdLst/>
              <a:ahLst/>
              <a:cxnLst/>
              <a:rect l="l" t="t" r="r" b="b"/>
              <a:pathLst>
                <a:path w="2199004" h="810895">
                  <a:moveTo>
                    <a:pt x="547497" y="470090"/>
                  </a:moveTo>
                  <a:lnTo>
                    <a:pt x="372402" y="470090"/>
                  </a:lnTo>
                  <a:lnTo>
                    <a:pt x="287337" y="617207"/>
                  </a:lnTo>
                  <a:lnTo>
                    <a:pt x="282892" y="624611"/>
                  </a:lnTo>
                  <a:lnTo>
                    <a:pt x="279679" y="630428"/>
                  </a:lnTo>
                  <a:lnTo>
                    <a:pt x="276936" y="636041"/>
                  </a:lnTo>
                  <a:lnTo>
                    <a:pt x="273926" y="642797"/>
                  </a:lnTo>
                  <a:lnTo>
                    <a:pt x="272021" y="636435"/>
                  </a:lnTo>
                  <a:lnTo>
                    <a:pt x="270675" y="627519"/>
                  </a:lnTo>
                  <a:lnTo>
                    <a:pt x="268757" y="617207"/>
                  </a:lnTo>
                  <a:lnTo>
                    <a:pt x="246354" y="470090"/>
                  </a:lnTo>
                  <a:lnTo>
                    <a:pt x="72478" y="470090"/>
                  </a:lnTo>
                  <a:lnTo>
                    <a:pt x="0" y="802995"/>
                  </a:lnTo>
                  <a:lnTo>
                    <a:pt x="97599" y="802995"/>
                  </a:lnTo>
                  <a:lnTo>
                    <a:pt x="131457" y="646950"/>
                  </a:lnTo>
                  <a:lnTo>
                    <a:pt x="136525" y="622655"/>
                  </a:lnTo>
                  <a:lnTo>
                    <a:pt x="140614" y="600773"/>
                  </a:lnTo>
                  <a:lnTo>
                    <a:pt x="145211" y="572236"/>
                  </a:lnTo>
                  <a:lnTo>
                    <a:pt x="151803" y="528015"/>
                  </a:lnTo>
                  <a:lnTo>
                    <a:pt x="154597" y="574052"/>
                  </a:lnTo>
                  <a:lnTo>
                    <a:pt x="159194" y="609282"/>
                  </a:lnTo>
                  <a:lnTo>
                    <a:pt x="189268" y="802995"/>
                  </a:lnTo>
                  <a:lnTo>
                    <a:pt x="266547" y="802995"/>
                  </a:lnTo>
                  <a:lnTo>
                    <a:pt x="385305" y="597268"/>
                  </a:lnTo>
                  <a:lnTo>
                    <a:pt x="390715" y="587451"/>
                  </a:lnTo>
                  <a:lnTo>
                    <a:pt x="395681" y="577862"/>
                  </a:lnTo>
                  <a:lnTo>
                    <a:pt x="418338" y="531939"/>
                  </a:lnTo>
                  <a:lnTo>
                    <a:pt x="416064" y="538543"/>
                  </a:lnTo>
                  <a:lnTo>
                    <a:pt x="415137" y="545249"/>
                  </a:lnTo>
                  <a:lnTo>
                    <a:pt x="402640" y="586549"/>
                  </a:lnTo>
                  <a:lnTo>
                    <a:pt x="399224" y="596798"/>
                  </a:lnTo>
                  <a:lnTo>
                    <a:pt x="396316" y="606729"/>
                  </a:lnTo>
                  <a:lnTo>
                    <a:pt x="393852" y="616381"/>
                  </a:lnTo>
                  <a:lnTo>
                    <a:pt x="353618" y="802995"/>
                  </a:lnTo>
                  <a:lnTo>
                    <a:pt x="474878" y="802995"/>
                  </a:lnTo>
                  <a:lnTo>
                    <a:pt x="547497" y="470090"/>
                  </a:lnTo>
                  <a:close/>
                </a:path>
                <a:path w="2199004" h="810895">
                  <a:moveTo>
                    <a:pt x="736130" y="0"/>
                  </a:moveTo>
                  <a:lnTo>
                    <a:pt x="432231" y="0"/>
                  </a:lnTo>
                  <a:lnTo>
                    <a:pt x="359346" y="332917"/>
                  </a:lnTo>
                  <a:lnTo>
                    <a:pt x="484365" y="332917"/>
                  </a:lnTo>
                  <a:lnTo>
                    <a:pt x="512089" y="205905"/>
                  </a:lnTo>
                  <a:lnTo>
                    <a:pt x="651116" y="205905"/>
                  </a:lnTo>
                  <a:lnTo>
                    <a:pt x="666546" y="133819"/>
                  </a:lnTo>
                  <a:lnTo>
                    <a:pt x="528066" y="133819"/>
                  </a:lnTo>
                  <a:lnTo>
                    <a:pt x="540524" y="74968"/>
                  </a:lnTo>
                  <a:lnTo>
                    <a:pt x="719531" y="74968"/>
                  </a:lnTo>
                  <a:lnTo>
                    <a:pt x="736130" y="0"/>
                  </a:lnTo>
                  <a:close/>
                </a:path>
                <a:path w="2199004" h="810895">
                  <a:moveTo>
                    <a:pt x="842873" y="477964"/>
                  </a:moveTo>
                  <a:lnTo>
                    <a:pt x="820648" y="432269"/>
                  </a:lnTo>
                  <a:lnTo>
                    <a:pt x="674954" y="488657"/>
                  </a:lnTo>
                  <a:lnTo>
                    <a:pt x="691743" y="520014"/>
                  </a:lnTo>
                  <a:lnTo>
                    <a:pt x="842873" y="477964"/>
                  </a:lnTo>
                  <a:close/>
                </a:path>
                <a:path w="2199004" h="810895">
                  <a:moveTo>
                    <a:pt x="874864" y="670102"/>
                  </a:moveTo>
                  <a:lnTo>
                    <a:pt x="867638" y="629805"/>
                  </a:lnTo>
                  <a:lnTo>
                    <a:pt x="846823" y="596747"/>
                  </a:lnTo>
                  <a:lnTo>
                    <a:pt x="813777" y="571893"/>
                  </a:lnTo>
                  <a:lnTo>
                    <a:pt x="769848" y="556260"/>
                  </a:lnTo>
                  <a:lnTo>
                    <a:pt x="757529" y="555015"/>
                  </a:lnTo>
                  <a:lnTo>
                    <a:pt x="757529" y="638860"/>
                  </a:lnTo>
                  <a:lnTo>
                    <a:pt x="757529" y="641286"/>
                  </a:lnTo>
                  <a:lnTo>
                    <a:pt x="756691" y="646214"/>
                  </a:lnTo>
                  <a:lnTo>
                    <a:pt x="755307" y="650824"/>
                  </a:lnTo>
                  <a:lnTo>
                    <a:pt x="659892" y="650824"/>
                  </a:lnTo>
                  <a:lnTo>
                    <a:pt x="667524" y="632345"/>
                  </a:lnTo>
                  <a:lnTo>
                    <a:pt x="680021" y="618426"/>
                  </a:lnTo>
                  <a:lnTo>
                    <a:pt x="696734" y="609650"/>
                  </a:lnTo>
                  <a:lnTo>
                    <a:pt x="717029" y="606590"/>
                  </a:lnTo>
                  <a:lnTo>
                    <a:pt x="733183" y="608939"/>
                  </a:lnTo>
                  <a:lnTo>
                    <a:pt x="746010" y="615543"/>
                  </a:lnTo>
                  <a:lnTo>
                    <a:pt x="754468" y="625741"/>
                  </a:lnTo>
                  <a:lnTo>
                    <a:pt x="757529" y="638860"/>
                  </a:lnTo>
                  <a:lnTo>
                    <a:pt x="757529" y="555015"/>
                  </a:lnTo>
                  <a:lnTo>
                    <a:pt x="716368" y="550824"/>
                  </a:lnTo>
                  <a:lnTo>
                    <a:pt x="664997" y="555739"/>
                  </a:lnTo>
                  <a:lnTo>
                    <a:pt x="619645" y="569747"/>
                  </a:lnTo>
                  <a:lnTo>
                    <a:pt x="581799" y="591693"/>
                  </a:lnTo>
                  <a:lnTo>
                    <a:pt x="552932" y="620445"/>
                  </a:lnTo>
                  <a:lnTo>
                    <a:pt x="534530" y="654862"/>
                  </a:lnTo>
                  <a:lnTo>
                    <a:pt x="528066" y="693788"/>
                  </a:lnTo>
                  <a:lnTo>
                    <a:pt x="535406" y="732904"/>
                  </a:lnTo>
                  <a:lnTo>
                    <a:pt x="556475" y="765175"/>
                  </a:lnTo>
                  <a:lnTo>
                    <a:pt x="589864" y="789546"/>
                  </a:lnTo>
                  <a:lnTo>
                    <a:pt x="634136" y="804938"/>
                  </a:lnTo>
                  <a:lnTo>
                    <a:pt x="687870" y="810298"/>
                  </a:lnTo>
                  <a:lnTo>
                    <a:pt x="720204" y="808545"/>
                  </a:lnTo>
                  <a:lnTo>
                    <a:pt x="778484" y="793927"/>
                  </a:lnTo>
                  <a:lnTo>
                    <a:pt x="822286" y="770064"/>
                  </a:lnTo>
                  <a:lnTo>
                    <a:pt x="846582" y="747255"/>
                  </a:lnTo>
                  <a:lnTo>
                    <a:pt x="847331" y="746429"/>
                  </a:lnTo>
                  <a:lnTo>
                    <a:pt x="858786" y="729869"/>
                  </a:lnTo>
                  <a:lnTo>
                    <a:pt x="751497" y="716254"/>
                  </a:lnTo>
                  <a:lnTo>
                    <a:pt x="741489" y="730377"/>
                  </a:lnTo>
                  <a:lnTo>
                    <a:pt x="729348" y="740003"/>
                  </a:lnTo>
                  <a:lnTo>
                    <a:pt x="714603" y="745502"/>
                  </a:lnTo>
                  <a:lnTo>
                    <a:pt x="696747" y="747255"/>
                  </a:lnTo>
                  <a:lnTo>
                    <a:pt x="677151" y="744791"/>
                  </a:lnTo>
                  <a:lnTo>
                    <a:pt x="662228" y="737870"/>
                  </a:lnTo>
                  <a:lnTo>
                    <a:pt x="652729" y="727151"/>
                  </a:lnTo>
                  <a:lnTo>
                    <a:pt x="649389" y="713333"/>
                  </a:lnTo>
                  <a:lnTo>
                    <a:pt x="649389" y="709980"/>
                  </a:lnTo>
                  <a:lnTo>
                    <a:pt x="649617" y="703681"/>
                  </a:lnTo>
                  <a:lnTo>
                    <a:pt x="651116" y="698093"/>
                  </a:lnTo>
                  <a:lnTo>
                    <a:pt x="870915" y="698093"/>
                  </a:lnTo>
                  <a:lnTo>
                    <a:pt x="872744" y="689483"/>
                  </a:lnTo>
                  <a:lnTo>
                    <a:pt x="873963" y="682510"/>
                  </a:lnTo>
                  <a:lnTo>
                    <a:pt x="874661" y="676338"/>
                  </a:lnTo>
                  <a:lnTo>
                    <a:pt x="874864" y="670102"/>
                  </a:lnTo>
                  <a:close/>
                </a:path>
                <a:path w="2199004" h="810895">
                  <a:moveTo>
                    <a:pt x="894575" y="0"/>
                  </a:moveTo>
                  <a:lnTo>
                    <a:pt x="773557" y="0"/>
                  </a:lnTo>
                  <a:lnTo>
                    <a:pt x="701116" y="332917"/>
                  </a:lnTo>
                  <a:lnTo>
                    <a:pt x="822134" y="332917"/>
                  </a:lnTo>
                  <a:lnTo>
                    <a:pt x="894575" y="0"/>
                  </a:lnTo>
                  <a:close/>
                </a:path>
                <a:path w="2199004" h="810895">
                  <a:moveTo>
                    <a:pt x="1209344" y="557047"/>
                  </a:moveTo>
                  <a:lnTo>
                    <a:pt x="1107795" y="557047"/>
                  </a:lnTo>
                  <a:lnTo>
                    <a:pt x="1050874" y="617194"/>
                  </a:lnTo>
                  <a:lnTo>
                    <a:pt x="1012240" y="557047"/>
                  </a:lnTo>
                  <a:lnTo>
                    <a:pt x="882040" y="557047"/>
                  </a:lnTo>
                  <a:lnTo>
                    <a:pt x="951522" y="665937"/>
                  </a:lnTo>
                  <a:lnTo>
                    <a:pt x="816800" y="802995"/>
                  </a:lnTo>
                  <a:lnTo>
                    <a:pt x="921550" y="802995"/>
                  </a:lnTo>
                  <a:lnTo>
                    <a:pt x="995184" y="721448"/>
                  </a:lnTo>
                  <a:lnTo>
                    <a:pt x="1045108" y="802995"/>
                  </a:lnTo>
                  <a:lnTo>
                    <a:pt x="1177226" y="802995"/>
                  </a:lnTo>
                  <a:lnTo>
                    <a:pt x="1093749" y="670712"/>
                  </a:lnTo>
                  <a:lnTo>
                    <a:pt x="1209344" y="557047"/>
                  </a:lnTo>
                  <a:close/>
                </a:path>
                <a:path w="2199004" h="810895">
                  <a:moveTo>
                    <a:pt x="1244092" y="199936"/>
                  </a:moveTo>
                  <a:lnTo>
                    <a:pt x="1240663" y="180632"/>
                  </a:lnTo>
                  <a:lnTo>
                    <a:pt x="1236929" y="159651"/>
                  </a:lnTo>
                  <a:lnTo>
                    <a:pt x="1222362" y="136372"/>
                  </a:lnTo>
                  <a:lnTo>
                    <a:pt x="1216279" y="126631"/>
                  </a:lnTo>
                  <a:lnTo>
                    <a:pt x="1183373" y="101866"/>
                  </a:lnTo>
                  <a:lnTo>
                    <a:pt x="1139469" y="86296"/>
                  </a:lnTo>
                  <a:lnTo>
                    <a:pt x="1126286" y="84975"/>
                  </a:lnTo>
                  <a:lnTo>
                    <a:pt x="1126286" y="168757"/>
                  </a:lnTo>
                  <a:lnTo>
                    <a:pt x="1126286" y="175983"/>
                  </a:lnTo>
                  <a:lnTo>
                    <a:pt x="1124940" y="180632"/>
                  </a:lnTo>
                  <a:lnTo>
                    <a:pt x="1029131" y="180632"/>
                  </a:lnTo>
                  <a:lnTo>
                    <a:pt x="1036967" y="162179"/>
                  </a:lnTo>
                  <a:lnTo>
                    <a:pt x="1049642" y="148247"/>
                  </a:lnTo>
                  <a:lnTo>
                    <a:pt x="1066469" y="139446"/>
                  </a:lnTo>
                  <a:lnTo>
                    <a:pt x="1086777" y="136372"/>
                  </a:lnTo>
                  <a:lnTo>
                    <a:pt x="1102715" y="138772"/>
                  </a:lnTo>
                  <a:lnTo>
                    <a:pt x="1115225" y="145478"/>
                  </a:lnTo>
                  <a:lnTo>
                    <a:pt x="1123378" y="155727"/>
                  </a:lnTo>
                  <a:lnTo>
                    <a:pt x="1126286" y="168757"/>
                  </a:lnTo>
                  <a:lnTo>
                    <a:pt x="1126286" y="84975"/>
                  </a:lnTo>
                  <a:lnTo>
                    <a:pt x="1085824" y="80899"/>
                  </a:lnTo>
                  <a:lnTo>
                    <a:pt x="1034503" y="85801"/>
                  </a:lnTo>
                  <a:lnTo>
                    <a:pt x="989114" y="99783"/>
                  </a:lnTo>
                  <a:lnTo>
                    <a:pt x="951179" y="121678"/>
                  </a:lnTo>
                  <a:lnTo>
                    <a:pt x="922197" y="150380"/>
                  </a:lnTo>
                  <a:lnTo>
                    <a:pt x="903693" y="184734"/>
                  </a:lnTo>
                  <a:lnTo>
                    <a:pt x="897191" y="223608"/>
                  </a:lnTo>
                  <a:lnTo>
                    <a:pt x="904608" y="262801"/>
                  </a:lnTo>
                  <a:lnTo>
                    <a:pt x="925842" y="295135"/>
                  </a:lnTo>
                  <a:lnTo>
                    <a:pt x="959421" y="319544"/>
                  </a:lnTo>
                  <a:lnTo>
                    <a:pt x="1003858" y="334962"/>
                  </a:lnTo>
                  <a:lnTo>
                    <a:pt x="1057668" y="340347"/>
                  </a:lnTo>
                  <a:lnTo>
                    <a:pt x="1089672" y="338556"/>
                  </a:lnTo>
                  <a:lnTo>
                    <a:pt x="1147699" y="323735"/>
                  </a:lnTo>
                  <a:lnTo>
                    <a:pt x="1191488" y="299948"/>
                  </a:lnTo>
                  <a:lnTo>
                    <a:pt x="1215872" y="277025"/>
                  </a:lnTo>
                  <a:lnTo>
                    <a:pt x="1216596" y="276225"/>
                  </a:lnTo>
                  <a:lnTo>
                    <a:pt x="1228217" y="259676"/>
                  </a:lnTo>
                  <a:lnTo>
                    <a:pt x="1120648" y="246253"/>
                  </a:lnTo>
                  <a:lnTo>
                    <a:pt x="1110767" y="260248"/>
                  </a:lnTo>
                  <a:lnTo>
                    <a:pt x="1098740" y="269811"/>
                  </a:lnTo>
                  <a:lnTo>
                    <a:pt x="1084084" y="275285"/>
                  </a:lnTo>
                  <a:lnTo>
                    <a:pt x="1066279" y="277025"/>
                  </a:lnTo>
                  <a:lnTo>
                    <a:pt x="1046645" y="274586"/>
                  </a:lnTo>
                  <a:lnTo>
                    <a:pt x="1031570" y="267690"/>
                  </a:lnTo>
                  <a:lnTo>
                    <a:pt x="1021892" y="256971"/>
                  </a:lnTo>
                  <a:lnTo>
                    <a:pt x="1018463" y="243014"/>
                  </a:lnTo>
                  <a:lnTo>
                    <a:pt x="1018463" y="239826"/>
                  </a:lnTo>
                  <a:lnTo>
                    <a:pt x="1018946" y="233794"/>
                  </a:lnTo>
                  <a:lnTo>
                    <a:pt x="1020470" y="228104"/>
                  </a:lnTo>
                  <a:lnTo>
                    <a:pt x="1239875" y="228104"/>
                  </a:lnTo>
                  <a:lnTo>
                    <a:pt x="1242034" y="219519"/>
                  </a:lnTo>
                  <a:lnTo>
                    <a:pt x="1243317" y="212483"/>
                  </a:lnTo>
                  <a:lnTo>
                    <a:pt x="1243939" y="206209"/>
                  </a:lnTo>
                  <a:lnTo>
                    <a:pt x="1244092" y="199936"/>
                  </a:lnTo>
                  <a:close/>
                </a:path>
                <a:path w="2199004" h="810895">
                  <a:moveTo>
                    <a:pt x="1366291" y="557047"/>
                  </a:moveTo>
                  <a:lnTo>
                    <a:pt x="1242631" y="557047"/>
                  </a:lnTo>
                  <a:lnTo>
                    <a:pt x="1188707" y="802995"/>
                  </a:lnTo>
                  <a:lnTo>
                    <a:pt x="1312646" y="802995"/>
                  </a:lnTo>
                  <a:lnTo>
                    <a:pt x="1366291" y="557047"/>
                  </a:lnTo>
                  <a:close/>
                </a:path>
                <a:path w="2199004" h="810895">
                  <a:moveTo>
                    <a:pt x="1386789" y="462775"/>
                  </a:moveTo>
                  <a:lnTo>
                    <a:pt x="1262811" y="462775"/>
                  </a:lnTo>
                  <a:lnTo>
                    <a:pt x="1247178" y="534822"/>
                  </a:lnTo>
                  <a:lnTo>
                    <a:pt x="1370711" y="534822"/>
                  </a:lnTo>
                  <a:lnTo>
                    <a:pt x="1386789" y="462775"/>
                  </a:lnTo>
                  <a:close/>
                </a:path>
                <a:path w="2199004" h="810895">
                  <a:moveTo>
                    <a:pt x="1507045" y="86817"/>
                  </a:moveTo>
                  <a:lnTo>
                    <a:pt x="1448739" y="86817"/>
                  </a:lnTo>
                  <a:lnTo>
                    <a:pt x="1464881" y="12585"/>
                  </a:lnTo>
                  <a:lnTo>
                    <a:pt x="1361795" y="19392"/>
                  </a:lnTo>
                  <a:lnTo>
                    <a:pt x="1340573" y="86817"/>
                  </a:lnTo>
                  <a:lnTo>
                    <a:pt x="1287856" y="86817"/>
                  </a:lnTo>
                  <a:lnTo>
                    <a:pt x="1274330" y="148056"/>
                  </a:lnTo>
                  <a:lnTo>
                    <a:pt x="1318653" y="148056"/>
                  </a:lnTo>
                  <a:lnTo>
                    <a:pt x="1298994" y="236867"/>
                  </a:lnTo>
                  <a:lnTo>
                    <a:pt x="1296276" y="250583"/>
                  </a:lnTo>
                  <a:lnTo>
                    <a:pt x="1294549" y="260794"/>
                  </a:lnTo>
                  <a:lnTo>
                    <a:pt x="1293660" y="268351"/>
                  </a:lnTo>
                  <a:lnTo>
                    <a:pt x="1293406" y="274104"/>
                  </a:lnTo>
                  <a:lnTo>
                    <a:pt x="1294472" y="286067"/>
                  </a:lnTo>
                  <a:lnTo>
                    <a:pt x="1326045" y="326072"/>
                  </a:lnTo>
                  <a:lnTo>
                    <a:pt x="1365859" y="337108"/>
                  </a:lnTo>
                  <a:lnTo>
                    <a:pt x="1393647" y="338340"/>
                  </a:lnTo>
                  <a:lnTo>
                    <a:pt x="1409484" y="338048"/>
                  </a:lnTo>
                  <a:lnTo>
                    <a:pt x="1424444" y="337096"/>
                  </a:lnTo>
                  <a:lnTo>
                    <a:pt x="1440408" y="335419"/>
                  </a:lnTo>
                  <a:lnTo>
                    <a:pt x="1459268" y="332917"/>
                  </a:lnTo>
                  <a:lnTo>
                    <a:pt x="1472869" y="268909"/>
                  </a:lnTo>
                  <a:lnTo>
                    <a:pt x="1456778" y="270929"/>
                  </a:lnTo>
                  <a:lnTo>
                    <a:pt x="1450022" y="271411"/>
                  </a:lnTo>
                  <a:lnTo>
                    <a:pt x="1413217" y="253530"/>
                  </a:lnTo>
                  <a:lnTo>
                    <a:pt x="1413217" y="250634"/>
                  </a:lnTo>
                  <a:lnTo>
                    <a:pt x="1435239" y="148056"/>
                  </a:lnTo>
                  <a:lnTo>
                    <a:pt x="1493316" y="148056"/>
                  </a:lnTo>
                  <a:lnTo>
                    <a:pt x="1507045" y="86817"/>
                  </a:lnTo>
                  <a:close/>
                </a:path>
                <a:path w="2199004" h="810895">
                  <a:moveTo>
                    <a:pt x="1697596" y="646214"/>
                  </a:moveTo>
                  <a:lnTo>
                    <a:pt x="1684197" y="601459"/>
                  </a:lnTo>
                  <a:lnTo>
                    <a:pt x="1650136" y="571665"/>
                  </a:lnTo>
                  <a:lnTo>
                    <a:pt x="1590763" y="551192"/>
                  </a:lnTo>
                  <a:lnTo>
                    <a:pt x="1555610" y="548513"/>
                  </a:lnTo>
                  <a:lnTo>
                    <a:pt x="1514436" y="552069"/>
                  </a:lnTo>
                  <a:lnTo>
                    <a:pt x="1476438" y="562368"/>
                  </a:lnTo>
                  <a:lnTo>
                    <a:pt x="1416075" y="601052"/>
                  </a:lnTo>
                  <a:lnTo>
                    <a:pt x="1386205" y="645655"/>
                  </a:lnTo>
                  <a:lnTo>
                    <a:pt x="1375575" y="694169"/>
                  </a:lnTo>
                  <a:lnTo>
                    <a:pt x="1382750" y="732307"/>
                  </a:lnTo>
                  <a:lnTo>
                    <a:pt x="1403108" y="764324"/>
                  </a:lnTo>
                  <a:lnTo>
                    <a:pt x="1434846" y="788873"/>
                  </a:lnTo>
                  <a:lnTo>
                    <a:pt x="1476146" y="804608"/>
                  </a:lnTo>
                  <a:lnTo>
                    <a:pt x="1525206" y="810145"/>
                  </a:lnTo>
                  <a:lnTo>
                    <a:pt x="1555115" y="808050"/>
                  </a:lnTo>
                  <a:lnTo>
                    <a:pt x="1611045" y="792454"/>
                  </a:lnTo>
                  <a:lnTo>
                    <a:pt x="1647469" y="769658"/>
                  </a:lnTo>
                  <a:lnTo>
                    <a:pt x="1680908" y="725601"/>
                  </a:lnTo>
                  <a:lnTo>
                    <a:pt x="1584312" y="707402"/>
                  </a:lnTo>
                  <a:lnTo>
                    <a:pt x="1575371" y="722388"/>
                  </a:lnTo>
                  <a:lnTo>
                    <a:pt x="1564106" y="733145"/>
                  </a:lnTo>
                  <a:lnTo>
                    <a:pt x="1550454" y="739622"/>
                  </a:lnTo>
                  <a:lnTo>
                    <a:pt x="1534363" y="741794"/>
                  </a:lnTo>
                  <a:lnTo>
                    <a:pt x="1519237" y="739381"/>
                  </a:lnTo>
                  <a:lnTo>
                    <a:pt x="1508036" y="732434"/>
                  </a:lnTo>
                  <a:lnTo>
                    <a:pt x="1501089" y="721385"/>
                  </a:lnTo>
                  <a:lnTo>
                    <a:pt x="1498701" y="706678"/>
                  </a:lnTo>
                  <a:lnTo>
                    <a:pt x="1499489" y="694791"/>
                  </a:lnTo>
                  <a:lnTo>
                    <a:pt x="1509585" y="653021"/>
                  </a:lnTo>
                  <a:lnTo>
                    <a:pt x="1539303" y="618121"/>
                  </a:lnTo>
                  <a:lnTo>
                    <a:pt x="1553806" y="615784"/>
                  </a:lnTo>
                  <a:lnTo>
                    <a:pt x="1568881" y="618159"/>
                  </a:lnTo>
                  <a:lnTo>
                    <a:pt x="1580032" y="625068"/>
                  </a:lnTo>
                  <a:lnTo>
                    <a:pt x="1586953" y="636181"/>
                  </a:lnTo>
                  <a:lnTo>
                    <a:pt x="1589316" y="651179"/>
                  </a:lnTo>
                  <a:lnTo>
                    <a:pt x="1589316" y="656285"/>
                  </a:lnTo>
                  <a:lnTo>
                    <a:pt x="1697596" y="646214"/>
                  </a:lnTo>
                  <a:close/>
                </a:path>
                <a:path w="2199004" h="810895">
                  <a:moveTo>
                    <a:pt x="1856460" y="199936"/>
                  </a:moveTo>
                  <a:lnTo>
                    <a:pt x="1853018" y="180632"/>
                  </a:lnTo>
                  <a:lnTo>
                    <a:pt x="1849285" y="159651"/>
                  </a:lnTo>
                  <a:lnTo>
                    <a:pt x="1834705" y="136372"/>
                  </a:lnTo>
                  <a:lnTo>
                    <a:pt x="1828609" y="126631"/>
                  </a:lnTo>
                  <a:lnTo>
                    <a:pt x="1795691" y="101866"/>
                  </a:lnTo>
                  <a:lnTo>
                    <a:pt x="1751825" y="86296"/>
                  </a:lnTo>
                  <a:lnTo>
                    <a:pt x="1739214" y="85026"/>
                  </a:lnTo>
                  <a:lnTo>
                    <a:pt x="1739214" y="168757"/>
                  </a:lnTo>
                  <a:lnTo>
                    <a:pt x="1739214" y="171056"/>
                  </a:lnTo>
                  <a:lnTo>
                    <a:pt x="1738325" y="175983"/>
                  </a:lnTo>
                  <a:lnTo>
                    <a:pt x="1737131" y="180632"/>
                  </a:lnTo>
                  <a:lnTo>
                    <a:pt x="1641906" y="180632"/>
                  </a:lnTo>
                  <a:lnTo>
                    <a:pt x="1649514" y="162179"/>
                  </a:lnTo>
                  <a:lnTo>
                    <a:pt x="1661934" y="148247"/>
                  </a:lnTo>
                  <a:lnTo>
                    <a:pt x="1678584" y="139446"/>
                  </a:lnTo>
                  <a:lnTo>
                    <a:pt x="1698840" y="136372"/>
                  </a:lnTo>
                  <a:lnTo>
                    <a:pt x="1715122" y="138772"/>
                  </a:lnTo>
                  <a:lnTo>
                    <a:pt x="1727885" y="145478"/>
                  </a:lnTo>
                  <a:lnTo>
                    <a:pt x="1736229" y="155727"/>
                  </a:lnTo>
                  <a:lnTo>
                    <a:pt x="1739214" y="168757"/>
                  </a:lnTo>
                  <a:lnTo>
                    <a:pt x="1739214" y="85026"/>
                  </a:lnTo>
                  <a:lnTo>
                    <a:pt x="1698282" y="80899"/>
                  </a:lnTo>
                  <a:lnTo>
                    <a:pt x="1647101" y="85801"/>
                  </a:lnTo>
                  <a:lnTo>
                    <a:pt x="1601749" y="99783"/>
                  </a:lnTo>
                  <a:lnTo>
                    <a:pt x="1563763" y="121678"/>
                  </a:lnTo>
                  <a:lnTo>
                    <a:pt x="1534706" y="150380"/>
                  </a:lnTo>
                  <a:lnTo>
                    <a:pt x="1516126" y="184734"/>
                  </a:lnTo>
                  <a:lnTo>
                    <a:pt x="1509598" y="223608"/>
                  </a:lnTo>
                  <a:lnTo>
                    <a:pt x="1516989" y="262801"/>
                  </a:lnTo>
                  <a:lnTo>
                    <a:pt x="1538173" y="295135"/>
                  </a:lnTo>
                  <a:lnTo>
                    <a:pt x="1571663" y="319544"/>
                  </a:lnTo>
                  <a:lnTo>
                    <a:pt x="1615998" y="334962"/>
                  </a:lnTo>
                  <a:lnTo>
                    <a:pt x="1669681" y="340347"/>
                  </a:lnTo>
                  <a:lnTo>
                    <a:pt x="1701888" y="338556"/>
                  </a:lnTo>
                  <a:lnTo>
                    <a:pt x="1760131" y="323735"/>
                  </a:lnTo>
                  <a:lnTo>
                    <a:pt x="1803971" y="299948"/>
                  </a:lnTo>
                  <a:lnTo>
                    <a:pt x="1840814" y="259676"/>
                  </a:lnTo>
                  <a:lnTo>
                    <a:pt x="1733245" y="246253"/>
                  </a:lnTo>
                  <a:lnTo>
                    <a:pt x="1723085" y="260248"/>
                  </a:lnTo>
                  <a:lnTo>
                    <a:pt x="1711007" y="269811"/>
                  </a:lnTo>
                  <a:lnTo>
                    <a:pt x="1696402" y="275285"/>
                  </a:lnTo>
                  <a:lnTo>
                    <a:pt x="1678711" y="277025"/>
                  </a:lnTo>
                  <a:lnTo>
                    <a:pt x="1658937" y="274586"/>
                  </a:lnTo>
                  <a:lnTo>
                    <a:pt x="1643888" y="267690"/>
                  </a:lnTo>
                  <a:lnTo>
                    <a:pt x="1634312" y="256971"/>
                  </a:lnTo>
                  <a:lnTo>
                    <a:pt x="1630946" y="243014"/>
                  </a:lnTo>
                  <a:lnTo>
                    <a:pt x="1630946" y="239826"/>
                  </a:lnTo>
                  <a:lnTo>
                    <a:pt x="1631543" y="233794"/>
                  </a:lnTo>
                  <a:lnTo>
                    <a:pt x="1632724" y="228104"/>
                  </a:lnTo>
                  <a:lnTo>
                    <a:pt x="1852256" y="228104"/>
                  </a:lnTo>
                  <a:lnTo>
                    <a:pt x="1854415" y="219519"/>
                  </a:lnTo>
                  <a:lnTo>
                    <a:pt x="1855698" y="212483"/>
                  </a:lnTo>
                  <a:lnTo>
                    <a:pt x="1856308" y="206209"/>
                  </a:lnTo>
                  <a:lnTo>
                    <a:pt x="1856460" y="199936"/>
                  </a:lnTo>
                  <a:close/>
                </a:path>
                <a:path w="2199004" h="810895">
                  <a:moveTo>
                    <a:pt x="2047405" y="667677"/>
                  </a:moveTo>
                  <a:lnTo>
                    <a:pt x="2040128" y="628357"/>
                  </a:lnTo>
                  <a:lnTo>
                    <a:pt x="2028202" y="609942"/>
                  </a:lnTo>
                  <a:lnTo>
                    <a:pt x="2019173" y="595985"/>
                  </a:lnTo>
                  <a:lnTo>
                    <a:pt x="1985860" y="571576"/>
                  </a:lnTo>
                  <a:lnTo>
                    <a:pt x="1941525" y="556183"/>
                  </a:lnTo>
                  <a:lnTo>
                    <a:pt x="1920735" y="554126"/>
                  </a:lnTo>
                  <a:lnTo>
                    <a:pt x="1920735" y="648830"/>
                  </a:lnTo>
                  <a:lnTo>
                    <a:pt x="1919795" y="665416"/>
                  </a:lnTo>
                  <a:lnTo>
                    <a:pt x="1907463" y="717054"/>
                  </a:lnTo>
                  <a:lnTo>
                    <a:pt x="1878647" y="748677"/>
                  </a:lnTo>
                  <a:lnTo>
                    <a:pt x="1864525" y="750519"/>
                  </a:lnTo>
                  <a:lnTo>
                    <a:pt x="1848269" y="747953"/>
                  </a:lnTo>
                  <a:lnTo>
                    <a:pt x="1836394" y="740498"/>
                  </a:lnTo>
                  <a:lnTo>
                    <a:pt x="1829104" y="728510"/>
                  </a:lnTo>
                  <a:lnTo>
                    <a:pt x="1826628" y="712330"/>
                  </a:lnTo>
                  <a:lnTo>
                    <a:pt x="1827847" y="696442"/>
                  </a:lnTo>
                  <a:lnTo>
                    <a:pt x="1835835" y="658355"/>
                  </a:lnTo>
                  <a:lnTo>
                    <a:pt x="1858860" y="617639"/>
                  </a:lnTo>
                  <a:lnTo>
                    <a:pt x="1884337" y="609942"/>
                  </a:lnTo>
                  <a:lnTo>
                    <a:pt x="1899780" y="612508"/>
                  </a:lnTo>
                  <a:lnTo>
                    <a:pt x="1911210" y="620026"/>
                  </a:lnTo>
                  <a:lnTo>
                    <a:pt x="1918296" y="632218"/>
                  </a:lnTo>
                  <a:lnTo>
                    <a:pt x="1920735" y="648830"/>
                  </a:lnTo>
                  <a:lnTo>
                    <a:pt x="1920735" y="554126"/>
                  </a:lnTo>
                  <a:lnTo>
                    <a:pt x="1836229" y="555701"/>
                  </a:lnTo>
                  <a:lnTo>
                    <a:pt x="1791271" y="569683"/>
                  </a:lnTo>
                  <a:lnTo>
                    <a:pt x="1753971" y="591731"/>
                  </a:lnTo>
                  <a:lnTo>
                    <a:pt x="1725663" y="620839"/>
                  </a:lnTo>
                  <a:lnTo>
                    <a:pt x="1707705" y="656005"/>
                  </a:lnTo>
                  <a:lnTo>
                    <a:pt x="1701406" y="696214"/>
                  </a:lnTo>
                  <a:lnTo>
                    <a:pt x="1703895" y="720699"/>
                  </a:lnTo>
                  <a:lnTo>
                    <a:pt x="1725002" y="760907"/>
                  </a:lnTo>
                  <a:lnTo>
                    <a:pt x="1768144" y="791946"/>
                  </a:lnTo>
                  <a:lnTo>
                    <a:pt x="1825586" y="808278"/>
                  </a:lnTo>
                  <a:lnTo>
                    <a:pt x="1859127" y="810298"/>
                  </a:lnTo>
                  <a:lnTo>
                    <a:pt x="1910499" y="805421"/>
                  </a:lnTo>
                  <a:lnTo>
                    <a:pt x="1955850" y="791527"/>
                  </a:lnTo>
                  <a:lnTo>
                    <a:pt x="1993696" y="769721"/>
                  </a:lnTo>
                  <a:lnTo>
                    <a:pt x="2013026" y="750519"/>
                  </a:lnTo>
                  <a:lnTo>
                    <a:pt x="2022551" y="741070"/>
                  </a:lnTo>
                  <a:lnTo>
                    <a:pt x="2040940" y="706691"/>
                  </a:lnTo>
                  <a:lnTo>
                    <a:pt x="2047405" y="667677"/>
                  </a:lnTo>
                  <a:close/>
                </a:path>
                <a:path w="2199004" h="810895">
                  <a:moveTo>
                    <a:pt x="2198573" y="143713"/>
                  </a:moveTo>
                  <a:lnTo>
                    <a:pt x="2167280" y="110096"/>
                  </a:lnTo>
                  <a:lnTo>
                    <a:pt x="2126297" y="92290"/>
                  </a:lnTo>
                  <a:lnTo>
                    <a:pt x="2073579" y="82143"/>
                  </a:lnTo>
                  <a:lnTo>
                    <a:pt x="2043633" y="80899"/>
                  </a:lnTo>
                  <a:lnTo>
                    <a:pt x="1982787" y="86982"/>
                  </a:lnTo>
                  <a:lnTo>
                    <a:pt x="1936381" y="104305"/>
                  </a:lnTo>
                  <a:lnTo>
                    <a:pt x="1906790" y="131483"/>
                  </a:lnTo>
                  <a:lnTo>
                    <a:pt x="1896402" y="167093"/>
                  </a:lnTo>
                  <a:lnTo>
                    <a:pt x="1899081" y="184353"/>
                  </a:lnTo>
                  <a:lnTo>
                    <a:pt x="1940382" y="224980"/>
                  </a:lnTo>
                  <a:lnTo>
                    <a:pt x="2005825" y="243370"/>
                  </a:lnTo>
                  <a:lnTo>
                    <a:pt x="2053488" y="251637"/>
                  </a:lnTo>
                  <a:lnTo>
                    <a:pt x="2062886" y="253758"/>
                  </a:lnTo>
                  <a:lnTo>
                    <a:pt x="2069820" y="256654"/>
                  </a:lnTo>
                  <a:lnTo>
                    <a:pt x="2074113" y="260248"/>
                  </a:lnTo>
                  <a:lnTo>
                    <a:pt x="2075573" y="264490"/>
                  </a:lnTo>
                  <a:lnTo>
                    <a:pt x="2072525" y="270713"/>
                  </a:lnTo>
                  <a:lnTo>
                    <a:pt x="2063915" y="275602"/>
                  </a:lnTo>
                  <a:lnTo>
                    <a:pt x="2050567" y="278803"/>
                  </a:lnTo>
                  <a:lnTo>
                    <a:pt x="2033282" y="279946"/>
                  </a:lnTo>
                  <a:lnTo>
                    <a:pt x="2008390" y="278511"/>
                  </a:lnTo>
                  <a:lnTo>
                    <a:pt x="1989505" y="273926"/>
                  </a:lnTo>
                  <a:lnTo>
                    <a:pt x="1975675" y="265734"/>
                  </a:lnTo>
                  <a:lnTo>
                    <a:pt x="1965909" y="253530"/>
                  </a:lnTo>
                  <a:lnTo>
                    <a:pt x="1865998" y="264490"/>
                  </a:lnTo>
                  <a:lnTo>
                    <a:pt x="1894446" y="304520"/>
                  </a:lnTo>
                  <a:lnTo>
                    <a:pt x="1935213" y="324612"/>
                  </a:lnTo>
                  <a:lnTo>
                    <a:pt x="1995944" y="336816"/>
                  </a:lnTo>
                  <a:lnTo>
                    <a:pt x="2031898" y="338340"/>
                  </a:lnTo>
                  <a:lnTo>
                    <a:pt x="2065807" y="336956"/>
                  </a:lnTo>
                  <a:lnTo>
                    <a:pt x="2123135" y="325805"/>
                  </a:lnTo>
                  <a:lnTo>
                    <a:pt x="2165312" y="303288"/>
                  </a:lnTo>
                  <a:lnTo>
                    <a:pt x="2188705" y="269506"/>
                  </a:lnTo>
                  <a:lnTo>
                    <a:pt x="2191855" y="250647"/>
                  </a:lnTo>
                  <a:lnTo>
                    <a:pt x="2188133" y="230238"/>
                  </a:lnTo>
                  <a:lnTo>
                    <a:pt x="2158835" y="197726"/>
                  </a:lnTo>
                  <a:lnTo>
                    <a:pt x="2118182" y="181152"/>
                  </a:lnTo>
                  <a:lnTo>
                    <a:pt x="2069414" y="171462"/>
                  </a:lnTo>
                  <a:lnTo>
                    <a:pt x="2043633" y="167792"/>
                  </a:lnTo>
                  <a:lnTo>
                    <a:pt x="2029282" y="165049"/>
                  </a:lnTo>
                  <a:lnTo>
                    <a:pt x="2019109" y="161328"/>
                  </a:lnTo>
                  <a:lnTo>
                    <a:pt x="2013038" y="156591"/>
                  </a:lnTo>
                  <a:lnTo>
                    <a:pt x="2011032" y="150749"/>
                  </a:lnTo>
                  <a:lnTo>
                    <a:pt x="2013381" y="144513"/>
                  </a:lnTo>
                  <a:lnTo>
                    <a:pt x="2020062" y="139738"/>
                  </a:lnTo>
                  <a:lnTo>
                    <a:pt x="2030514" y="136677"/>
                  </a:lnTo>
                  <a:lnTo>
                    <a:pt x="2044204" y="135597"/>
                  </a:lnTo>
                  <a:lnTo>
                    <a:pt x="2066099" y="137058"/>
                  </a:lnTo>
                  <a:lnTo>
                    <a:pt x="2083219" y="141490"/>
                  </a:lnTo>
                  <a:lnTo>
                    <a:pt x="2095919" y="148996"/>
                  </a:lnTo>
                  <a:lnTo>
                    <a:pt x="2104555" y="159677"/>
                  </a:lnTo>
                  <a:lnTo>
                    <a:pt x="2198573" y="1437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1696" y="9479289"/>
              <a:ext cx="106698" cy="101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37263" y="0"/>
              <a:ext cx="3616960" cy="5120640"/>
            </a:xfrm>
            <a:custGeom>
              <a:avLst/>
              <a:gdLst/>
              <a:ahLst/>
              <a:cxnLst/>
              <a:rect l="l" t="t" r="r" b="b"/>
              <a:pathLst>
                <a:path w="3616960" h="5120640">
                  <a:moveTo>
                    <a:pt x="3616361" y="0"/>
                  </a:moveTo>
                  <a:lnTo>
                    <a:pt x="2882016" y="0"/>
                  </a:lnTo>
                  <a:lnTo>
                    <a:pt x="0" y="4080472"/>
                  </a:lnTo>
                  <a:lnTo>
                    <a:pt x="0" y="5120189"/>
                  </a:lnTo>
                  <a:lnTo>
                    <a:pt x="36163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950467" y="6188366"/>
              <a:ext cx="3616960" cy="5120640"/>
            </a:xfrm>
            <a:custGeom>
              <a:avLst/>
              <a:gdLst/>
              <a:ahLst/>
              <a:cxnLst/>
              <a:rect l="l" t="t" r="r" b="b"/>
              <a:pathLst>
                <a:path w="3616959" h="5120640">
                  <a:moveTo>
                    <a:pt x="3616371" y="0"/>
                  </a:moveTo>
                  <a:lnTo>
                    <a:pt x="0" y="5120189"/>
                  </a:lnTo>
                  <a:lnTo>
                    <a:pt x="734344" y="5120189"/>
                  </a:lnTo>
                  <a:lnTo>
                    <a:pt x="3616371" y="1039717"/>
                  </a:lnTo>
                  <a:lnTo>
                    <a:pt x="3616371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441795" cy="11308715"/>
            <a:chOff x="0" y="0"/>
            <a:chExt cx="19441795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952033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63943" y="596328"/>
              <a:ext cx="8421370" cy="10712450"/>
            </a:xfrm>
            <a:custGeom>
              <a:avLst/>
              <a:gdLst/>
              <a:ahLst/>
              <a:cxnLst/>
              <a:rect l="l" t="t" r="r" b="b"/>
              <a:pathLst>
                <a:path w="8421370" h="10712450">
                  <a:moveTo>
                    <a:pt x="855000" y="0"/>
                  </a:moveTo>
                  <a:lnTo>
                    <a:pt x="0" y="0"/>
                  </a:lnTo>
                  <a:lnTo>
                    <a:pt x="7565769" y="10711883"/>
                  </a:lnTo>
                  <a:lnTo>
                    <a:pt x="8421010" y="10712218"/>
                  </a:lnTo>
                  <a:lnTo>
                    <a:pt x="855000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08578" y="5"/>
              <a:ext cx="9576435" cy="10879455"/>
            </a:xfrm>
            <a:custGeom>
              <a:avLst/>
              <a:gdLst/>
              <a:ahLst/>
              <a:cxnLst/>
              <a:rect l="l" t="t" r="r" b="b"/>
              <a:pathLst>
                <a:path w="9576435" h="10879455">
                  <a:moveTo>
                    <a:pt x="6712610" y="8464499"/>
                  </a:moveTo>
                  <a:lnTo>
                    <a:pt x="734161" y="0"/>
                  </a:lnTo>
                  <a:lnTo>
                    <a:pt x="0" y="0"/>
                  </a:lnTo>
                  <a:lnTo>
                    <a:pt x="5978436" y="8464499"/>
                  </a:lnTo>
                  <a:lnTo>
                    <a:pt x="6712610" y="8464499"/>
                  </a:lnTo>
                  <a:close/>
                </a:path>
                <a:path w="9576435" h="10879455">
                  <a:moveTo>
                    <a:pt x="9576371" y="9839884"/>
                  </a:moveTo>
                  <a:lnTo>
                    <a:pt x="6695046" y="5760402"/>
                  </a:lnTo>
                  <a:lnTo>
                    <a:pt x="5960872" y="5760402"/>
                  </a:lnTo>
                  <a:lnTo>
                    <a:pt x="9576371" y="10879341"/>
                  </a:lnTo>
                  <a:lnTo>
                    <a:pt x="9576371" y="9839884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16792" y="0"/>
              <a:ext cx="1904364" cy="1656714"/>
            </a:xfrm>
            <a:custGeom>
              <a:avLst/>
              <a:gdLst/>
              <a:ahLst/>
              <a:cxnLst/>
              <a:rect l="l" t="t" r="r" b="b"/>
              <a:pathLst>
                <a:path w="1904364" h="1656714">
                  <a:moveTo>
                    <a:pt x="733537" y="0"/>
                  </a:moveTo>
                  <a:lnTo>
                    <a:pt x="0" y="0"/>
                  </a:lnTo>
                  <a:lnTo>
                    <a:pt x="1169859" y="1656326"/>
                  </a:lnTo>
                  <a:lnTo>
                    <a:pt x="1904036" y="1656326"/>
                  </a:lnTo>
                  <a:lnTo>
                    <a:pt x="733537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2070" y="1429275"/>
              <a:ext cx="9733456" cy="843128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784951" y="2984202"/>
              <a:ext cx="5086350" cy="20955"/>
            </a:xfrm>
            <a:custGeom>
              <a:avLst/>
              <a:gdLst/>
              <a:ahLst/>
              <a:cxnLst/>
              <a:rect l="l" t="t" r="r" b="b"/>
              <a:pathLst>
                <a:path w="5086350" h="20955">
                  <a:moveTo>
                    <a:pt x="0" y="20941"/>
                  </a:moveTo>
                  <a:lnTo>
                    <a:pt x="5085866" y="20941"/>
                  </a:lnTo>
                  <a:lnTo>
                    <a:pt x="5085866" y="0"/>
                  </a:lnTo>
                  <a:lnTo>
                    <a:pt x="0" y="0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870817" y="2889964"/>
              <a:ext cx="1570990" cy="209550"/>
            </a:xfrm>
            <a:custGeom>
              <a:avLst/>
              <a:gdLst/>
              <a:ahLst/>
              <a:cxnLst/>
              <a:rect l="l" t="t" r="r" b="b"/>
              <a:pathLst>
                <a:path w="1570990" h="209550">
                  <a:moveTo>
                    <a:pt x="1570632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1570632" y="209417"/>
                  </a:lnTo>
                  <a:lnTo>
                    <a:pt x="1570632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598628" y="630876"/>
            <a:ext cx="2880995" cy="6286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80"/>
              <a:t>¿QUIÉNES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405409" y="1069268"/>
            <a:ext cx="6049010" cy="1659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395" b="1">
                <a:solidFill>
                  <a:srgbClr val="FFC21E"/>
                </a:solidFill>
                <a:latin typeface="Verdana"/>
                <a:cs typeface="Verdana"/>
              </a:rPr>
              <a:t>SOMO</a:t>
            </a:r>
            <a:r>
              <a:rPr dirty="0" sz="10700" spc="-1045" b="1">
                <a:solidFill>
                  <a:srgbClr val="FFC21E"/>
                </a:solidFill>
                <a:latin typeface="Verdana"/>
                <a:cs typeface="Verdana"/>
              </a:rPr>
              <a:t>S</a:t>
            </a:r>
            <a:r>
              <a:rPr dirty="0" sz="10700" spc="-105" b="1">
                <a:solidFill>
                  <a:srgbClr val="FFC21E"/>
                </a:solidFill>
                <a:latin typeface="Verdana"/>
                <a:cs typeface="Verdana"/>
              </a:rPr>
              <a:t>?</a:t>
            </a:r>
            <a:endParaRPr sz="107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71972" y="3458685"/>
            <a:ext cx="6541134" cy="581596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r" marL="12700" marR="5080" indent="645795">
              <a:lnSpc>
                <a:spcPts val="3960"/>
              </a:lnSpc>
              <a:spcBef>
                <a:spcPts val="725"/>
              </a:spcBef>
            </a:pPr>
            <a:r>
              <a:rPr dirty="0" sz="3800" spc="25" b="1">
                <a:solidFill>
                  <a:srgbClr val="0F456B"/>
                </a:solidFill>
                <a:latin typeface="Arial"/>
                <a:cs typeface="Arial"/>
              </a:rPr>
              <a:t>F</a:t>
            </a:r>
            <a:r>
              <a:rPr dirty="0" sz="3800" spc="95" b="1">
                <a:solidFill>
                  <a:srgbClr val="0F456B"/>
                </a:solidFill>
                <a:latin typeface="Arial"/>
                <a:cs typeface="Arial"/>
              </a:rPr>
              <a:t>l</a:t>
            </a:r>
            <a:r>
              <a:rPr dirty="0" sz="3800" spc="450" b="1">
                <a:solidFill>
                  <a:srgbClr val="0F456B"/>
                </a:solidFill>
                <a:latin typeface="Arial"/>
                <a:cs typeface="Arial"/>
              </a:rPr>
              <a:t>e</a:t>
            </a:r>
            <a:r>
              <a:rPr dirty="0" sz="3800" spc="200" b="1">
                <a:solidFill>
                  <a:srgbClr val="0F456B"/>
                </a:solidFill>
                <a:latin typeface="Arial"/>
                <a:cs typeface="Arial"/>
              </a:rPr>
              <a:t>t</a:t>
            </a:r>
            <a:r>
              <a:rPr dirty="0" sz="3800" spc="290" b="1">
                <a:solidFill>
                  <a:srgbClr val="0F456B"/>
                </a:solidFill>
                <a:latin typeface="Arial"/>
                <a:cs typeface="Arial"/>
              </a:rPr>
              <a:t>e</a:t>
            </a:r>
            <a:r>
              <a:rPr dirty="0" sz="3800" spc="-40" b="1">
                <a:solidFill>
                  <a:srgbClr val="0F456B"/>
                </a:solidFill>
                <a:latin typeface="Arial"/>
                <a:cs typeface="Arial"/>
              </a:rPr>
              <a:t>s</a:t>
            </a:r>
            <a:r>
              <a:rPr dirty="0" sz="3800" spc="4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800" spc="430" b="1">
                <a:solidFill>
                  <a:srgbClr val="0F456B"/>
                </a:solidFill>
                <a:latin typeface="Arial"/>
                <a:cs typeface="Arial"/>
              </a:rPr>
              <a:t>M</a:t>
            </a:r>
            <a:r>
              <a:rPr dirty="0" sz="3800" spc="190" b="1">
                <a:solidFill>
                  <a:srgbClr val="0F456B"/>
                </a:solidFill>
                <a:latin typeface="Arial"/>
                <a:cs typeface="Arial"/>
              </a:rPr>
              <a:t>é</a:t>
            </a:r>
            <a:r>
              <a:rPr dirty="0" sz="3800" spc="185" b="1">
                <a:solidFill>
                  <a:srgbClr val="0F456B"/>
                </a:solidFill>
                <a:latin typeface="Arial"/>
                <a:cs typeface="Arial"/>
              </a:rPr>
              <a:t>x</a:t>
            </a:r>
            <a:r>
              <a:rPr dirty="0" sz="3800" spc="70" b="1">
                <a:solidFill>
                  <a:srgbClr val="0F456B"/>
                </a:solidFill>
                <a:latin typeface="Arial"/>
                <a:cs typeface="Arial"/>
              </a:rPr>
              <a:t>i</a:t>
            </a:r>
            <a:r>
              <a:rPr dirty="0" sz="3800" spc="120" b="1">
                <a:solidFill>
                  <a:srgbClr val="0F456B"/>
                </a:solidFill>
                <a:latin typeface="Arial"/>
                <a:cs typeface="Arial"/>
              </a:rPr>
              <a:t>c</a:t>
            </a:r>
            <a:r>
              <a:rPr dirty="0" sz="3800" spc="200" b="1">
                <a:solidFill>
                  <a:srgbClr val="0F456B"/>
                </a:solidFill>
                <a:latin typeface="Arial"/>
                <a:cs typeface="Arial"/>
              </a:rPr>
              <a:t>o</a:t>
            </a:r>
            <a:r>
              <a:rPr dirty="0" sz="3800" spc="-6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15">
                <a:solidFill>
                  <a:srgbClr val="0F456B"/>
                </a:solidFill>
                <a:latin typeface="Verdana"/>
                <a:cs typeface="Verdana"/>
              </a:rPr>
              <a:t>e  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204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25">
                <a:solidFill>
                  <a:srgbClr val="0F456B"/>
                </a:solidFill>
                <a:latin typeface="Verdana"/>
                <a:cs typeface="Verdana"/>
              </a:rPr>
              <a:t>x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9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as  </a:t>
            </a:r>
            <a:r>
              <a:rPr dirty="0" sz="3800" spc="21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á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204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a  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8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5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5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5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9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15">
                <a:solidFill>
                  <a:srgbClr val="0F456B"/>
                </a:solidFill>
                <a:latin typeface="Verdana"/>
                <a:cs typeface="Verdana"/>
              </a:rPr>
              <a:t>e 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9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125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800" spc="-9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580">
                <a:solidFill>
                  <a:srgbClr val="0F456B"/>
                </a:solidFill>
                <a:latin typeface="Verdana"/>
                <a:cs typeface="Verdana"/>
              </a:rPr>
              <a:t>,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00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endParaRPr sz="3800">
              <a:latin typeface="Verdana"/>
              <a:cs typeface="Verdana"/>
            </a:endParaRPr>
          </a:p>
          <a:p>
            <a:pPr algn="r" marR="5080">
              <a:lnSpc>
                <a:spcPts val="3904"/>
              </a:lnSpc>
            </a:pP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8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ra</a:t>
            </a:r>
            <a:r>
              <a:rPr dirty="0" sz="3800" spc="-9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10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ra</a:t>
            </a:r>
            <a:r>
              <a:rPr dirty="0" sz="3800" spc="-7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80">
                <a:solidFill>
                  <a:srgbClr val="0F456B"/>
                </a:solidFill>
                <a:latin typeface="Verdana"/>
                <a:cs typeface="Verdana"/>
              </a:rPr>
              <a:t>.</a:t>
            </a:r>
            <a:endParaRPr sz="3800">
              <a:latin typeface="Verdana"/>
              <a:cs typeface="Verdana"/>
            </a:endParaRPr>
          </a:p>
          <a:p>
            <a:pPr algn="r" marL="311150" marR="5080" indent="378460">
              <a:lnSpc>
                <a:spcPts val="3960"/>
              </a:lnSpc>
              <a:spcBef>
                <a:spcPts val="1510"/>
              </a:spcBef>
            </a:pPr>
            <a:r>
              <a:rPr dirty="0" sz="3800" spc="16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2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50">
                <a:solidFill>
                  <a:srgbClr val="0F456B"/>
                </a:solidFill>
                <a:latin typeface="Verdana"/>
                <a:cs typeface="Verdana"/>
              </a:rPr>
              <a:t>o 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2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5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125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a 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9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5" b="1">
                <a:solidFill>
                  <a:srgbClr val="0F456B"/>
                </a:solidFill>
                <a:latin typeface="Arial"/>
                <a:cs typeface="Arial"/>
              </a:rPr>
              <a:t>T</a:t>
            </a:r>
            <a:r>
              <a:rPr dirty="0" sz="3800" spc="229" b="1">
                <a:solidFill>
                  <a:srgbClr val="0F456B"/>
                </a:solidFill>
                <a:latin typeface="Arial"/>
                <a:cs typeface="Arial"/>
              </a:rPr>
              <a:t>O</a:t>
            </a:r>
            <a:r>
              <a:rPr dirty="0" sz="3800" spc="260" b="1">
                <a:solidFill>
                  <a:srgbClr val="0F456B"/>
                </a:solidFill>
                <a:latin typeface="Arial"/>
                <a:cs typeface="Arial"/>
              </a:rPr>
              <a:t>P</a:t>
            </a:r>
            <a:r>
              <a:rPr dirty="0" sz="3800" spc="4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800" spc="-50" b="1">
                <a:solidFill>
                  <a:srgbClr val="0F456B"/>
                </a:solidFill>
                <a:latin typeface="Arial"/>
                <a:cs typeface="Arial"/>
              </a:rPr>
              <a:t>1</a:t>
            </a:r>
            <a:r>
              <a:rPr dirty="0" sz="3800" spc="-45" b="1">
                <a:solidFill>
                  <a:srgbClr val="0F456B"/>
                </a:solidFill>
                <a:latin typeface="Arial"/>
                <a:cs typeface="Arial"/>
              </a:rPr>
              <a:t>0</a:t>
            </a:r>
            <a:r>
              <a:rPr dirty="0" sz="3800" spc="320" b="1">
                <a:solidFill>
                  <a:srgbClr val="0F456B"/>
                </a:solidFill>
                <a:latin typeface="Arial"/>
                <a:cs typeface="Arial"/>
              </a:rPr>
              <a:t>0  </a:t>
            </a:r>
            <a:r>
              <a:rPr dirty="0" sz="3800" spc="290" b="1">
                <a:solidFill>
                  <a:srgbClr val="0F456B"/>
                </a:solidFill>
                <a:latin typeface="Arial"/>
                <a:cs typeface="Arial"/>
              </a:rPr>
              <a:t>d</a:t>
            </a:r>
            <a:r>
              <a:rPr dirty="0" sz="3800" spc="285" b="1">
                <a:solidFill>
                  <a:srgbClr val="0F456B"/>
                </a:solidFill>
                <a:latin typeface="Arial"/>
                <a:cs typeface="Arial"/>
              </a:rPr>
              <a:t>e</a:t>
            </a:r>
            <a:r>
              <a:rPr dirty="0" sz="3800" spc="130" b="1">
                <a:solidFill>
                  <a:srgbClr val="0F456B"/>
                </a:solidFill>
                <a:latin typeface="Arial"/>
                <a:cs typeface="Arial"/>
              </a:rPr>
              <a:t>l</a:t>
            </a:r>
            <a:r>
              <a:rPr dirty="0" sz="3800" spc="4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800" spc="145" b="1">
                <a:solidFill>
                  <a:srgbClr val="0F456B"/>
                </a:solidFill>
                <a:latin typeface="Arial"/>
                <a:cs typeface="Arial"/>
              </a:rPr>
              <a:t>A</a:t>
            </a:r>
            <a:r>
              <a:rPr dirty="0" sz="3800" spc="470" b="1">
                <a:solidFill>
                  <a:srgbClr val="0F456B"/>
                </a:solidFill>
                <a:latin typeface="Arial"/>
                <a:cs typeface="Arial"/>
              </a:rPr>
              <a:t>u</a:t>
            </a:r>
            <a:r>
              <a:rPr dirty="0" sz="3800" spc="175" b="1">
                <a:solidFill>
                  <a:srgbClr val="0F456B"/>
                </a:solidFill>
                <a:latin typeface="Arial"/>
                <a:cs typeface="Arial"/>
              </a:rPr>
              <a:t>t</a:t>
            </a:r>
            <a:r>
              <a:rPr dirty="0" sz="3800" spc="175" b="1">
                <a:solidFill>
                  <a:srgbClr val="0F456B"/>
                </a:solidFill>
                <a:latin typeface="Arial"/>
                <a:cs typeface="Arial"/>
              </a:rPr>
              <a:t>o</a:t>
            </a:r>
            <a:r>
              <a:rPr dirty="0" sz="3800" spc="385" b="1">
                <a:solidFill>
                  <a:srgbClr val="0F456B"/>
                </a:solidFill>
                <a:latin typeface="Arial"/>
                <a:cs typeface="Arial"/>
              </a:rPr>
              <a:t>t</a:t>
            </a:r>
            <a:r>
              <a:rPr dirty="0" sz="3800" spc="125" b="1">
                <a:solidFill>
                  <a:srgbClr val="0F456B"/>
                </a:solidFill>
                <a:latin typeface="Arial"/>
                <a:cs typeface="Arial"/>
              </a:rPr>
              <a:t>r</a:t>
            </a:r>
            <a:r>
              <a:rPr dirty="0" sz="3800" spc="220" b="1">
                <a:solidFill>
                  <a:srgbClr val="0F456B"/>
                </a:solidFill>
                <a:latin typeface="Arial"/>
                <a:cs typeface="Arial"/>
              </a:rPr>
              <a:t>a</a:t>
            </a:r>
            <a:r>
              <a:rPr dirty="0" sz="3800" spc="290" b="1">
                <a:solidFill>
                  <a:srgbClr val="0F456B"/>
                </a:solidFill>
                <a:latin typeface="Arial"/>
                <a:cs typeface="Arial"/>
              </a:rPr>
              <a:t>n</a:t>
            </a:r>
            <a:r>
              <a:rPr dirty="0" sz="3800" spc="-55" b="1">
                <a:solidFill>
                  <a:srgbClr val="0F456B"/>
                </a:solidFill>
                <a:latin typeface="Arial"/>
                <a:cs typeface="Arial"/>
              </a:rPr>
              <a:t>s</a:t>
            </a:r>
            <a:r>
              <a:rPr dirty="0" sz="3800" spc="285" b="1">
                <a:solidFill>
                  <a:srgbClr val="0F456B"/>
                </a:solidFill>
                <a:latin typeface="Arial"/>
                <a:cs typeface="Arial"/>
              </a:rPr>
              <a:t>p</a:t>
            </a:r>
            <a:r>
              <a:rPr dirty="0" sz="3800" spc="165" b="1">
                <a:solidFill>
                  <a:srgbClr val="0F456B"/>
                </a:solidFill>
                <a:latin typeface="Arial"/>
                <a:cs typeface="Arial"/>
              </a:rPr>
              <a:t>o</a:t>
            </a:r>
            <a:r>
              <a:rPr dirty="0" sz="3800" spc="225" b="1">
                <a:solidFill>
                  <a:srgbClr val="0F456B"/>
                </a:solidFill>
                <a:latin typeface="Arial"/>
                <a:cs typeface="Arial"/>
              </a:rPr>
              <a:t>r</a:t>
            </a:r>
            <a:r>
              <a:rPr dirty="0" sz="3800" spc="345" b="1">
                <a:solidFill>
                  <a:srgbClr val="0F456B"/>
                </a:solidFill>
                <a:latin typeface="Arial"/>
                <a:cs typeface="Arial"/>
              </a:rPr>
              <a:t>t</a:t>
            </a:r>
            <a:r>
              <a:rPr dirty="0" sz="3800" spc="320" b="1">
                <a:solidFill>
                  <a:srgbClr val="0F456B"/>
                </a:solidFill>
                <a:latin typeface="Arial"/>
                <a:cs typeface="Arial"/>
              </a:rPr>
              <a:t>e</a:t>
            </a:r>
            <a:r>
              <a:rPr dirty="0" sz="3800" spc="4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endParaRPr sz="3800">
              <a:latin typeface="Verdana"/>
              <a:cs typeface="Verdana"/>
            </a:endParaRPr>
          </a:p>
          <a:p>
            <a:pPr algn="r" marR="5080">
              <a:lnSpc>
                <a:spcPts val="3910"/>
              </a:lnSpc>
            </a:pP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5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4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800" spc="-9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85" b="1">
                <a:solidFill>
                  <a:srgbClr val="0F456B"/>
                </a:solidFill>
                <a:latin typeface="Arial"/>
                <a:cs typeface="Arial"/>
              </a:rPr>
              <a:t>T</a:t>
            </a:r>
            <a:r>
              <a:rPr dirty="0" sz="3800" spc="-220" b="1">
                <a:solidFill>
                  <a:srgbClr val="0F456B"/>
                </a:solidFill>
                <a:latin typeface="Arial"/>
                <a:cs typeface="Arial"/>
              </a:rPr>
              <a:t>2</a:t>
            </a:r>
            <a:r>
              <a:rPr dirty="0" sz="3800" spc="-160" b="1">
                <a:solidFill>
                  <a:srgbClr val="0F456B"/>
                </a:solidFill>
                <a:latin typeface="Arial"/>
                <a:cs typeface="Arial"/>
              </a:rPr>
              <a:t>1</a:t>
            </a:r>
            <a:r>
              <a:rPr dirty="0" sz="3800" spc="15" b="1">
                <a:solidFill>
                  <a:srgbClr val="0F456B"/>
                </a:solidFill>
                <a:latin typeface="Arial"/>
                <a:cs typeface="Arial"/>
              </a:rPr>
              <a:t>.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19148" y="0"/>
            <a:ext cx="12785090" cy="11308715"/>
            <a:chOff x="7319148" y="0"/>
            <a:chExt cx="1278509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2061" y="0"/>
              <a:ext cx="11952038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2061" y="0"/>
              <a:ext cx="11952038" cy="11308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19150" y="596328"/>
              <a:ext cx="8421370" cy="10712450"/>
            </a:xfrm>
            <a:custGeom>
              <a:avLst/>
              <a:gdLst/>
              <a:ahLst/>
              <a:cxnLst/>
              <a:rect l="l" t="t" r="r" b="b"/>
              <a:pathLst>
                <a:path w="8421369" h="10712450">
                  <a:moveTo>
                    <a:pt x="8421000" y="0"/>
                  </a:moveTo>
                  <a:lnTo>
                    <a:pt x="7565999" y="0"/>
                  </a:lnTo>
                  <a:lnTo>
                    <a:pt x="0" y="10712218"/>
                  </a:lnTo>
                  <a:lnTo>
                    <a:pt x="855240" y="10711883"/>
                  </a:lnTo>
                  <a:lnTo>
                    <a:pt x="842100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19137" y="5"/>
              <a:ext cx="9576435" cy="10879455"/>
            </a:xfrm>
            <a:custGeom>
              <a:avLst/>
              <a:gdLst/>
              <a:ahLst/>
              <a:cxnLst/>
              <a:rect l="l" t="t" r="r" b="b"/>
              <a:pathLst>
                <a:path w="9576435" h="10879455">
                  <a:moveTo>
                    <a:pt x="3615499" y="5760402"/>
                  </a:moveTo>
                  <a:lnTo>
                    <a:pt x="2881325" y="5760402"/>
                  </a:lnTo>
                  <a:lnTo>
                    <a:pt x="0" y="9839884"/>
                  </a:lnTo>
                  <a:lnTo>
                    <a:pt x="0" y="10879341"/>
                  </a:lnTo>
                  <a:lnTo>
                    <a:pt x="3615499" y="5760402"/>
                  </a:lnTo>
                  <a:close/>
                </a:path>
                <a:path w="9576435" h="10879455">
                  <a:moveTo>
                    <a:pt x="9576371" y="0"/>
                  </a:moveTo>
                  <a:lnTo>
                    <a:pt x="8842197" y="0"/>
                  </a:lnTo>
                  <a:lnTo>
                    <a:pt x="2863761" y="8464499"/>
                  </a:lnTo>
                  <a:lnTo>
                    <a:pt x="3597922" y="8464499"/>
                  </a:lnTo>
                  <a:lnTo>
                    <a:pt x="9576371" y="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083277" y="0"/>
              <a:ext cx="1904364" cy="1656714"/>
            </a:xfrm>
            <a:custGeom>
              <a:avLst/>
              <a:gdLst/>
              <a:ahLst/>
              <a:cxnLst/>
              <a:rect l="l" t="t" r="r" b="b"/>
              <a:pathLst>
                <a:path w="1904365" h="1656714">
                  <a:moveTo>
                    <a:pt x="1904036" y="0"/>
                  </a:moveTo>
                  <a:lnTo>
                    <a:pt x="1170487" y="0"/>
                  </a:lnTo>
                  <a:lnTo>
                    <a:pt x="0" y="1656326"/>
                  </a:lnTo>
                  <a:lnTo>
                    <a:pt x="734166" y="1656326"/>
                  </a:lnTo>
                  <a:lnTo>
                    <a:pt x="1904036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31183" y="3358367"/>
            <a:ext cx="7229475" cy="676084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 marR="5080">
              <a:lnSpc>
                <a:spcPts val="3960"/>
              </a:lnSpc>
              <a:spcBef>
                <a:spcPts val="725"/>
              </a:spcBef>
            </a:pPr>
            <a:r>
              <a:rPr dirty="0" sz="3800" spc="1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45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00">
                <a:solidFill>
                  <a:srgbClr val="0F456B"/>
                </a:solidFill>
                <a:latin typeface="Verdana"/>
                <a:cs typeface="Verdana"/>
              </a:rPr>
              <a:t>j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4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3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60" b="1">
                <a:solidFill>
                  <a:srgbClr val="0F456B"/>
                </a:solidFill>
                <a:latin typeface="Arial"/>
                <a:cs typeface="Arial"/>
              </a:rPr>
              <a:t>do</a:t>
            </a:r>
            <a:r>
              <a:rPr dirty="0" sz="3800" spc="90" b="1">
                <a:solidFill>
                  <a:srgbClr val="0F456B"/>
                </a:solidFill>
                <a:latin typeface="Arial"/>
                <a:cs typeface="Arial"/>
              </a:rPr>
              <a:t>m</a:t>
            </a:r>
            <a:r>
              <a:rPr dirty="0" sz="3800" spc="80" b="1">
                <a:solidFill>
                  <a:srgbClr val="0F456B"/>
                </a:solidFill>
                <a:latin typeface="Arial"/>
                <a:cs typeface="Arial"/>
              </a:rPr>
              <a:t>é</a:t>
            </a:r>
            <a:r>
              <a:rPr dirty="0" sz="3800" spc="-240" b="1">
                <a:solidFill>
                  <a:srgbClr val="0F456B"/>
                </a:solidFill>
                <a:latin typeface="Arial"/>
                <a:cs typeface="Arial"/>
              </a:rPr>
              <a:t>s</a:t>
            </a:r>
            <a:r>
              <a:rPr dirty="0" sz="3800" spc="240" b="1">
                <a:solidFill>
                  <a:srgbClr val="0F456B"/>
                </a:solidFill>
                <a:latin typeface="Arial"/>
                <a:cs typeface="Arial"/>
              </a:rPr>
              <a:t>t</a:t>
            </a:r>
            <a:r>
              <a:rPr dirty="0" sz="3800" spc="-30" b="1">
                <a:solidFill>
                  <a:srgbClr val="0F456B"/>
                </a:solidFill>
                <a:latin typeface="Arial"/>
                <a:cs typeface="Arial"/>
              </a:rPr>
              <a:t>i</a:t>
            </a:r>
            <a:r>
              <a:rPr dirty="0" sz="3800" spc="-75" b="1">
                <a:solidFill>
                  <a:srgbClr val="0F456B"/>
                </a:solidFill>
                <a:latin typeface="Arial"/>
                <a:cs typeface="Arial"/>
              </a:rPr>
              <a:t>c</a:t>
            </a:r>
            <a:r>
              <a:rPr dirty="0" sz="3800" spc="-45" b="1">
                <a:solidFill>
                  <a:srgbClr val="0F456B"/>
                </a:solidFill>
                <a:latin typeface="Arial"/>
                <a:cs typeface="Arial"/>
              </a:rPr>
              <a:t>o</a:t>
            </a:r>
            <a:r>
              <a:rPr dirty="0" sz="3800" spc="-150" b="1">
                <a:solidFill>
                  <a:srgbClr val="0F456B"/>
                </a:solidFill>
                <a:latin typeface="Arial"/>
                <a:cs typeface="Arial"/>
              </a:rPr>
              <a:t>s  </a:t>
            </a:r>
            <a:r>
              <a:rPr dirty="0" sz="3800" spc="105" b="1">
                <a:solidFill>
                  <a:srgbClr val="0F456B"/>
                </a:solidFill>
                <a:latin typeface="Arial"/>
                <a:cs typeface="Arial"/>
              </a:rPr>
              <a:t>e</a:t>
            </a:r>
            <a:r>
              <a:rPr dirty="0" sz="3800" spc="-5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800" spc="5" b="1">
                <a:solidFill>
                  <a:srgbClr val="0F456B"/>
                </a:solidFill>
                <a:latin typeface="Arial"/>
                <a:cs typeface="Arial"/>
              </a:rPr>
              <a:t>internacionales</a:t>
            </a:r>
            <a:r>
              <a:rPr dirty="0" sz="3800" spc="-50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800" spc="-250">
                <a:solidFill>
                  <a:srgbClr val="0F456B"/>
                </a:solidFill>
                <a:latin typeface="Verdana"/>
                <a:cs typeface="Verdana"/>
              </a:rPr>
              <a:t>apoyados</a:t>
            </a:r>
            <a:endParaRPr sz="3800">
              <a:latin typeface="Verdana"/>
              <a:cs typeface="Verdana"/>
            </a:endParaRPr>
          </a:p>
          <a:p>
            <a:pPr marL="12700">
              <a:lnSpc>
                <a:spcPts val="3615"/>
              </a:lnSpc>
            </a:pP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6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6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36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0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4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3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5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8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0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37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endParaRPr sz="3800">
              <a:latin typeface="Verdana"/>
              <a:cs typeface="Verdana"/>
            </a:endParaRPr>
          </a:p>
          <a:p>
            <a:pPr marL="12700" marR="15875">
              <a:lnSpc>
                <a:spcPts val="3960"/>
              </a:lnSpc>
              <a:spcBef>
                <a:spcPts val="330"/>
              </a:spcBef>
            </a:pP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on</a:t>
            </a:r>
            <a:r>
              <a:rPr dirty="0" sz="3800" spc="-31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495">
                <a:solidFill>
                  <a:srgbClr val="0F456B"/>
                </a:solidFill>
                <a:latin typeface="Verdana"/>
                <a:cs typeface="Verdana"/>
              </a:rPr>
              <a:t>x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on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04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3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6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6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6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30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204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31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n  </a:t>
            </a:r>
            <a:r>
              <a:rPr dirty="0" sz="3800" spc="-20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3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0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0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37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2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36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245">
                <a:solidFill>
                  <a:srgbClr val="0F456B"/>
                </a:solidFill>
                <a:latin typeface="Verdana"/>
                <a:cs typeface="Verdana"/>
              </a:rPr>
              <a:t>á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0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36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  </a:t>
            </a:r>
            <a:r>
              <a:rPr dirty="0" sz="3800" spc="-2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2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6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30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ó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37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31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495">
                <a:solidFill>
                  <a:srgbClr val="0F456B"/>
                </a:solidFill>
                <a:latin typeface="Verdana"/>
                <a:cs typeface="Verdana"/>
              </a:rPr>
              <a:t>x</a:t>
            </a:r>
            <a:r>
              <a:rPr dirty="0" sz="3800" spc="-6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30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29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ó</a:t>
            </a:r>
            <a:r>
              <a:rPr dirty="0" sz="3800" spc="-15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650">
                <a:solidFill>
                  <a:srgbClr val="0F456B"/>
                </a:solidFill>
                <a:latin typeface="Verdana"/>
                <a:cs typeface="Verdana"/>
              </a:rPr>
              <a:t>.</a:t>
            </a:r>
            <a:endParaRPr sz="3800">
              <a:latin typeface="Verdana"/>
              <a:cs typeface="Verdana"/>
            </a:endParaRPr>
          </a:p>
          <a:p>
            <a:pPr marL="12700">
              <a:lnSpc>
                <a:spcPts val="4345"/>
              </a:lnSpc>
              <a:spcBef>
                <a:spcPts val="840"/>
              </a:spcBef>
            </a:pPr>
            <a:r>
              <a:rPr dirty="0" sz="3800" spc="-27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36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8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9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43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30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2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994">
                <a:solidFill>
                  <a:srgbClr val="0F456B"/>
                </a:solidFill>
                <a:latin typeface="Verdana"/>
                <a:cs typeface="Verdana"/>
              </a:rPr>
              <a:t>:</a:t>
            </a:r>
            <a:endParaRPr sz="3800">
              <a:latin typeface="Verdana"/>
              <a:cs typeface="Verdana"/>
            </a:endParaRPr>
          </a:p>
          <a:p>
            <a:pPr marL="299085">
              <a:lnSpc>
                <a:spcPts val="5200"/>
              </a:lnSpc>
            </a:pPr>
            <a:r>
              <a:rPr dirty="0" sz="5450" spc="-120">
                <a:solidFill>
                  <a:srgbClr val="FFC21E"/>
                </a:solidFill>
                <a:latin typeface="Javanese Text"/>
                <a:cs typeface="Javanese Text"/>
              </a:rPr>
              <a:t>T</a:t>
            </a:r>
            <a:r>
              <a:rPr dirty="0" sz="3800" spc="-120" b="1">
                <a:solidFill>
                  <a:srgbClr val="0F456B"/>
                </a:solidFill>
                <a:latin typeface="Arial"/>
                <a:cs typeface="Arial"/>
              </a:rPr>
              <a:t>Locales</a:t>
            </a:r>
            <a:endParaRPr sz="3800">
              <a:latin typeface="Arial"/>
              <a:cs typeface="Arial"/>
            </a:endParaRPr>
          </a:p>
          <a:p>
            <a:pPr marL="299085">
              <a:lnSpc>
                <a:spcPts val="4285"/>
              </a:lnSpc>
            </a:pPr>
            <a:r>
              <a:rPr dirty="0" sz="5450" spc="-100">
                <a:solidFill>
                  <a:srgbClr val="FFC21E"/>
                </a:solidFill>
                <a:latin typeface="Javanese Text"/>
                <a:cs typeface="Javanese Text"/>
              </a:rPr>
              <a:t>T</a:t>
            </a:r>
            <a:r>
              <a:rPr dirty="0" sz="3800" spc="-100" b="1">
                <a:solidFill>
                  <a:srgbClr val="0F456B"/>
                </a:solidFill>
                <a:latin typeface="Arial"/>
                <a:cs typeface="Arial"/>
              </a:rPr>
              <a:t>Foráneos</a:t>
            </a:r>
            <a:endParaRPr sz="3800">
              <a:latin typeface="Arial"/>
              <a:cs typeface="Arial"/>
            </a:endParaRPr>
          </a:p>
          <a:p>
            <a:pPr marL="299085">
              <a:lnSpc>
                <a:spcPts val="4285"/>
              </a:lnSpc>
            </a:pPr>
            <a:r>
              <a:rPr dirty="0" sz="5450" spc="-120">
                <a:solidFill>
                  <a:srgbClr val="FFC21E"/>
                </a:solidFill>
                <a:latin typeface="Javanese Text"/>
                <a:cs typeface="Javanese Text"/>
              </a:rPr>
              <a:t>T</a:t>
            </a:r>
            <a:r>
              <a:rPr dirty="0" sz="3800" spc="-120" b="1">
                <a:solidFill>
                  <a:srgbClr val="0F456B"/>
                </a:solidFill>
                <a:latin typeface="Arial"/>
                <a:cs typeface="Arial"/>
              </a:rPr>
              <a:t>Cruce</a:t>
            </a:r>
            <a:r>
              <a:rPr dirty="0" sz="3800" spc="-8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800" spc="30" b="1">
                <a:solidFill>
                  <a:srgbClr val="0F456B"/>
                </a:solidFill>
                <a:latin typeface="Arial"/>
                <a:cs typeface="Arial"/>
              </a:rPr>
              <a:t>Internacional</a:t>
            </a:r>
            <a:endParaRPr sz="3800">
              <a:latin typeface="Arial"/>
              <a:cs typeface="Arial"/>
            </a:endParaRPr>
          </a:p>
          <a:p>
            <a:pPr marL="299085">
              <a:lnSpc>
                <a:spcPts val="4285"/>
              </a:lnSpc>
            </a:pPr>
            <a:r>
              <a:rPr dirty="0" sz="5450" spc="-80">
                <a:solidFill>
                  <a:srgbClr val="FFC21E"/>
                </a:solidFill>
                <a:latin typeface="Javanese Text"/>
                <a:cs typeface="Javanese Text"/>
              </a:rPr>
              <a:t>T</a:t>
            </a:r>
            <a:r>
              <a:rPr dirty="0" sz="3800" spc="-80" b="1">
                <a:solidFill>
                  <a:srgbClr val="0F456B"/>
                </a:solidFill>
                <a:latin typeface="Arial"/>
                <a:cs typeface="Arial"/>
              </a:rPr>
              <a:t>Ruta</a:t>
            </a:r>
            <a:r>
              <a:rPr dirty="0" sz="3800" spc="-7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800" spc="-5" b="1">
                <a:solidFill>
                  <a:srgbClr val="0F456B"/>
                </a:solidFill>
                <a:latin typeface="Arial"/>
                <a:cs typeface="Arial"/>
              </a:rPr>
              <a:t>Corta</a:t>
            </a:r>
            <a:endParaRPr sz="3800">
              <a:latin typeface="Arial"/>
              <a:cs typeface="Arial"/>
            </a:endParaRPr>
          </a:p>
          <a:p>
            <a:pPr marL="299085">
              <a:lnSpc>
                <a:spcPts val="5415"/>
              </a:lnSpc>
            </a:pPr>
            <a:r>
              <a:rPr dirty="0" sz="5450" spc="-55">
                <a:solidFill>
                  <a:srgbClr val="FFC21E"/>
                </a:solidFill>
                <a:latin typeface="Javanese Text"/>
                <a:cs typeface="Javanese Text"/>
              </a:rPr>
              <a:t>T</a:t>
            </a:r>
            <a:r>
              <a:rPr dirty="0" sz="3800" spc="-55" b="1">
                <a:solidFill>
                  <a:srgbClr val="0F456B"/>
                </a:solidFill>
                <a:latin typeface="Arial"/>
                <a:cs typeface="Arial"/>
              </a:rPr>
              <a:t>Dedicados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1183" y="1069268"/>
            <a:ext cx="7628890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880">
                <a:solidFill>
                  <a:srgbClr val="FFC21E"/>
                </a:solidFill>
                <a:latin typeface="Verdana"/>
                <a:cs typeface="Verdana"/>
              </a:rPr>
              <a:t>SERVICIOS</a:t>
            </a:r>
            <a:endParaRPr sz="107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8253" y="2889964"/>
            <a:ext cx="7632065" cy="209550"/>
            <a:chOff x="628253" y="2889964"/>
            <a:chExt cx="7632065" cy="209550"/>
          </a:xfrm>
        </p:grpSpPr>
        <p:sp>
          <p:nvSpPr>
            <p:cNvPr id="11" name="object 11"/>
            <p:cNvSpPr/>
            <p:nvPr/>
          </p:nvSpPr>
          <p:spPr>
            <a:xfrm>
              <a:off x="1937113" y="2984202"/>
              <a:ext cx="6322695" cy="20955"/>
            </a:xfrm>
            <a:custGeom>
              <a:avLst/>
              <a:gdLst/>
              <a:ahLst/>
              <a:cxnLst/>
              <a:rect l="l" t="t" r="r" b="b"/>
              <a:pathLst>
                <a:path w="6322695" h="20955">
                  <a:moveTo>
                    <a:pt x="0" y="20941"/>
                  </a:moveTo>
                  <a:lnTo>
                    <a:pt x="6322687" y="20941"/>
                  </a:lnTo>
                  <a:lnTo>
                    <a:pt x="6322687" y="0"/>
                  </a:lnTo>
                  <a:lnTo>
                    <a:pt x="0" y="0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8253" y="2889964"/>
              <a:ext cx="1309370" cy="209550"/>
            </a:xfrm>
            <a:custGeom>
              <a:avLst/>
              <a:gdLst/>
              <a:ahLst/>
              <a:cxnLst/>
              <a:rect l="l" t="t" r="r" b="b"/>
              <a:pathLst>
                <a:path w="1309370" h="209550">
                  <a:moveTo>
                    <a:pt x="1308860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1308860" y="209417"/>
                  </a:lnTo>
                  <a:lnTo>
                    <a:pt x="130886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31183" y="630876"/>
            <a:ext cx="310642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325" b="1">
                <a:solidFill>
                  <a:srgbClr val="0F456B"/>
                </a:solidFill>
                <a:latin typeface="Arial"/>
                <a:cs typeface="Arial"/>
              </a:rPr>
              <a:t>NUE</a:t>
            </a:r>
            <a:r>
              <a:rPr dirty="0" sz="3950" spc="280" b="1">
                <a:solidFill>
                  <a:srgbClr val="0F456B"/>
                </a:solidFill>
                <a:latin typeface="Arial"/>
                <a:cs typeface="Arial"/>
              </a:rPr>
              <a:t>S</a:t>
            </a:r>
            <a:r>
              <a:rPr dirty="0" sz="3950" spc="254" b="1">
                <a:solidFill>
                  <a:srgbClr val="0F456B"/>
                </a:solidFill>
                <a:latin typeface="Arial"/>
                <a:cs typeface="Arial"/>
              </a:rPr>
              <a:t>TROS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3801110"/>
          </a:xfrm>
          <a:custGeom>
            <a:avLst/>
            <a:gdLst/>
            <a:ahLst/>
            <a:cxnLst/>
            <a:rect l="l" t="t" r="r" b="b"/>
            <a:pathLst>
              <a:path w="20104100" h="3801110">
                <a:moveTo>
                  <a:pt x="20104099" y="0"/>
                </a:moveTo>
                <a:lnTo>
                  <a:pt x="0" y="0"/>
                </a:lnTo>
                <a:lnTo>
                  <a:pt x="0" y="3800931"/>
                </a:lnTo>
                <a:lnTo>
                  <a:pt x="20104099" y="380093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1172435"/>
            <a:ext cx="20104100" cy="136525"/>
          </a:xfrm>
          <a:custGeom>
            <a:avLst/>
            <a:gdLst/>
            <a:ahLst/>
            <a:cxnLst/>
            <a:rect l="l" t="t" r="r" b="b"/>
            <a:pathLst>
              <a:path w="20104100" h="136525">
                <a:moveTo>
                  <a:pt x="20104099" y="0"/>
                </a:moveTo>
                <a:lnTo>
                  <a:pt x="0" y="0"/>
                </a:lnTo>
                <a:lnTo>
                  <a:pt x="0" y="136121"/>
                </a:lnTo>
                <a:lnTo>
                  <a:pt x="20104099" y="13612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3800931"/>
            <a:ext cx="20104100" cy="377190"/>
          </a:xfrm>
          <a:custGeom>
            <a:avLst/>
            <a:gdLst/>
            <a:ahLst/>
            <a:cxnLst/>
            <a:rect l="l" t="t" r="r" b="b"/>
            <a:pathLst>
              <a:path w="20104100" h="377189">
                <a:moveTo>
                  <a:pt x="20104099" y="0"/>
                </a:moveTo>
                <a:lnTo>
                  <a:pt x="0" y="0"/>
                </a:lnTo>
                <a:lnTo>
                  <a:pt x="0" y="376951"/>
                </a:lnTo>
                <a:lnTo>
                  <a:pt x="20104099" y="376951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87554" y="1069268"/>
            <a:ext cx="17316450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610">
                <a:solidFill>
                  <a:srgbClr val="FFFFFF"/>
                </a:solidFill>
                <a:latin typeface="Verdana"/>
                <a:cs typeface="Verdana"/>
              </a:rPr>
              <a:t>NOS</a:t>
            </a:r>
            <a:r>
              <a:rPr dirty="0" sz="10700" spc="-39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0700" spc="-590">
                <a:solidFill>
                  <a:srgbClr val="FFFFFF"/>
                </a:solidFill>
                <a:latin typeface="Verdana"/>
                <a:cs typeface="Verdana"/>
              </a:rPr>
              <a:t>TRO</a:t>
            </a:r>
            <a:r>
              <a:rPr dirty="0" sz="10700" spc="-2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0700" spc="-9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0700" spc="-370">
                <a:solidFill>
                  <a:srgbClr val="FFFFFF"/>
                </a:solidFill>
                <a:latin typeface="Verdana"/>
                <a:cs typeface="Verdana"/>
              </a:rPr>
              <a:t>OFRECEMOS</a:t>
            </a:r>
            <a:endParaRPr sz="107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4894" y="5989246"/>
            <a:ext cx="518159" cy="180975"/>
          </a:xfrm>
          <a:custGeom>
            <a:avLst/>
            <a:gdLst/>
            <a:ahLst/>
            <a:cxnLst/>
            <a:rect l="l" t="t" r="r" b="b"/>
            <a:pathLst>
              <a:path w="518160" h="180975">
                <a:moveTo>
                  <a:pt x="427484" y="0"/>
                </a:moveTo>
                <a:lnTo>
                  <a:pt x="90468" y="0"/>
                </a:lnTo>
                <a:lnTo>
                  <a:pt x="55261" y="7109"/>
                </a:lnTo>
                <a:lnTo>
                  <a:pt x="26504" y="26496"/>
                </a:lnTo>
                <a:lnTo>
                  <a:pt x="7112" y="55252"/>
                </a:lnTo>
                <a:lnTo>
                  <a:pt x="0" y="90468"/>
                </a:lnTo>
                <a:lnTo>
                  <a:pt x="7112" y="125675"/>
                </a:lnTo>
                <a:lnTo>
                  <a:pt x="26504" y="154432"/>
                </a:lnTo>
                <a:lnTo>
                  <a:pt x="55261" y="173824"/>
                </a:lnTo>
                <a:lnTo>
                  <a:pt x="90468" y="180936"/>
                </a:lnTo>
                <a:lnTo>
                  <a:pt x="427484" y="180936"/>
                </a:lnTo>
                <a:lnTo>
                  <a:pt x="462699" y="173824"/>
                </a:lnTo>
                <a:lnTo>
                  <a:pt x="491456" y="154432"/>
                </a:lnTo>
                <a:lnTo>
                  <a:pt x="510843" y="125675"/>
                </a:lnTo>
                <a:lnTo>
                  <a:pt x="517952" y="90468"/>
                </a:lnTo>
                <a:lnTo>
                  <a:pt x="510843" y="55252"/>
                </a:lnTo>
                <a:lnTo>
                  <a:pt x="491456" y="26496"/>
                </a:lnTo>
                <a:lnTo>
                  <a:pt x="462699" y="7109"/>
                </a:lnTo>
                <a:lnTo>
                  <a:pt x="427484" y="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76396" y="6363700"/>
            <a:ext cx="687070" cy="180975"/>
          </a:xfrm>
          <a:custGeom>
            <a:avLst/>
            <a:gdLst/>
            <a:ahLst/>
            <a:cxnLst/>
            <a:rect l="l" t="t" r="r" b="b"/>
            <a:pathLst>
              <a:path w="687069" h="180975">
                <a:moveTo>
                  <a:pt x="595981" y="0"/>
                </a:moveTo>
                <a:lnTo>
                  <a:pt x="90468" y="0"/>
                </a:lnTo>
                <a:lnTo>
                  <a:pt x="55252" y="7109"/>
                </a:lnTo>
                <a:lnTo>
                  <a:pt x="26496" y="26496"/>
                </a:lnTo>
                <a:lnTo>
                  <a:pt x="7109" y="55252"/>
                </a:lnTo>
                <a:lnTo>
                  <a:pt x="0" y="90468"/>
                </a:lnTo>
                <a:lnTo>
                  <a:pt x="7109" y="125684"/>
                </a:lnTo>
                <a:lnTo>
                  <a:pt x="26496" y="154440"/>
                </a:lnTo>
                <a:lnTo>
                  <a:pt x="55252" y="173827"/>
                </a:lnTo>
                <a:lnTo>
                  <a:pt x="90468" y="180936"/>
                </a:lnTo>
                <a:lnTo>
                  <a:pt x="595981" y="180936"/>
                </a:lnTo>
                <a:lnTo>
                  <a:pt x="631197" y="173827"/>
                </a:lnTo>
                <a:lnTo>
                  <a:pt x="659953" y="154440"/>
                </a:lnTo>
                <a:lnTo>
                  <a:pt x="679341" y="125684"/>
                </a:lnTo>
                <a:lnTo>
                  <a:pt x="686450" y="90468"/>
                </a:lnTo>
                <a:lnTo>
                  <a:pt x="679341" y="55252"/>
                </a:lnTo>
                <a:lnTo>
                  <a:pt x="659953" y="26496"/>
                </a:lnTo>
                <a:lnTo>
                  <a:pt x="631197" y="7109"/>
                </a:lnTo>
                <a:lnTo>
                  <a:pt x="595981" y="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44894" y="6738153"/>
            <a:ext cx="518159" cy="180975"/>
          </a:xfrm>
          <a:custGeom>
            <a:avLst/>
            <a:gdLst/>
            <a:ahLst/>
            <a:cxnLst/>
            <a:rect l="l" t="t" r="r" b="b"/>
            <a:pathLst>
              <a:path w="518160" h="180975">
                <a:moveTo>
                  <a:pt x="427484" y="0"/>
                </a:moveTo>
                <a:lnTo>
                  <a:pt x="90468" y="0"/>
                </a:lnTo>
                <a:lnTo>
                  <a:pt x="55261" y="7109"/>
                </a:lnTo>
                <a:lnTo>
                  <a:pt x="26504" y="26496"/>
                </a:lnTo>
                <a:lnTo>
                  <a:pt x="7112" y="55252"/>
                </a:lnTo>
                <a:lnTo>
                  <a:pt x="0" y="90468"/>
                </a:lnTo>
                <a:lnTo>
                  <a:pt x="7112" y="125684"/>
                </a:lnTo>
                <a:lnTo>
                  <a:pt x="26504" y="154440"/>
                </a:lnTo>
                <a:lnTo>
                  <a:pt x="55261" y="173827"/>
                </a:lnTo>
                <a:lnTo>
                  <a:pt x="90468" y="180936"/>
                </a:lnTo>
                <a:lnTo>
                  <a:pt x="427484" y="180936"/>
                </a:lnTo>
                <a:lnTo>
                  <a:pt x="462699" y="173827"/>
                </a:lnTo>
                <a:lnTo>
                  <a:pt x="491456" y="154440"/>
                </a:lnTo>
                <a:lnTo>
                  <a:pt x="510843" y="125684"/>
                </a:lnTo>
                <a:lnTo>
                  <a:pt x="517952" y="90468"/>
                </a:lnTo>
                <a:lnTo>
                  <a:pt x="510843" y="55252"/>
                </a:lnTo>
                <a:lnTo>
                  <a:pt x="491456" y="26496"/>
                </a:lnTo>
                <a:lnTo>
                  <a:pt x="462699" y="7109"/>
                </a:lnTo>
                <a:lnTo>
                  <a:pt x="427484" y="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48433" y="5149589"/>
            <a:ext cx="2235200" cy="2501900"/>
          </a:xfrm>
          <a:custGeom>
            <a:avLst/>
            <a:gdLst/>
            <a:ahLst/>
            <a:cxnLst/>
            <a:rect l="l" t="t" r="r" b="b"/>
            <a:pathLst>
              <a:path w="2235200" h="2501900">
                <a:moveTo>
                  <a:pt x="1848954" y="1294028"/>
                </a:moveTo>
                <a:lnTo>
                  <a:pt x="1841576" y="1246759"/>
                </a:lnTo>
                <a:lnTo>
                  <a:pt x="1831238" y="1200531"/>
                </a:lnTo>
                <a:lnTo>
                  <a:pt x="1818055" y="1155433"/>
                </a:lnTo>
                <a:lnTo>
                  <a:pt x="1802104" y="1111567"/>
                </a:lnTo>
                <a:lnTo>
                  <a:pt x="1783511" y="1069035"/>
                </a:lnTo>
                <a:lnTo>
                  <a:pt x="1762366" y="1027950"/>
                </a:lnTo>
                <a:lnTo>
                  <a:pt x="1738769" y="988402"/>
                </a:lnTo>
                <a:lnTo>
                  <a:pt x="1712823" y="950493"/>
                </a:lnTo>
                <a:lnTo>
                  <a:pt x="1684642" y="914323"/>
                </a:lnTo>
                <a:lnTo>
                  <a:pt x="1654302" y="879995"/>
                </a:lnTo>
                <a:lnTo>
                  <a:pt x="1621917" y="847623"/>
                </a:lnTo>
                <a:lnTo>
                  <a:pt x="1587588" y="817283"/>
                </a:lnTo>
                <a:lnTo>
                  <a:pt x="1551419" y="789089"/>
                </a:lnTo>
                <a:lnTo>
                  <a:pt x="1513509" y="763143"/>
                </a:lnTo>
                <a:lnTo>
                  <a:pt x="1473962" y="739546"/>
                </a:lnTo>
                <a:lnTo>
                  <a:pt x="1432877" y="718400"/>
                </a:lnTo>
                <a:lnTo>
                  <a:pt x="1402359" y="705065"/>
                </a:lnTo>
                <a:lnTo>
                  <a:pt x="1402359" y="1578952"/>
                </a:lnTo>
                <a:lnTo>
                  <a:pt x="1395742" y="1612988"/>
                </a:lnTo>
                <a:lnTo>
                  <a:pt x="1361655" y="1654517"/>
                </a:lnTo>
                <a:lnTo>
                  <a:pt x="1311897" y="1669427"/>
                </a:lnTo>
                <a:lnTo>
                  <a:pt x="1294612" y="1667776"/>
                </a:lnTo>
                <a:lnTo>
                  <a:pt x="1247914" y="1642922"/>
                </a:lnTo>
                <a:lnTo>
                  <a:pt x="1053439" y="1448460"/>
                </a:lnTo>
                <a:lnTo>
                  <a:pt x="1028712" y="1402232"/>
                </a:lnTo>
                <a:lnTo>
                  <a:pt x="1026960" y="1384503"/>
                </a:lnTo>
                <a:lnTo>
                  <a:pt x="1026960" y="1145654"/>
                </a:lnTo>
                <a:lnTo>
                  <a:pt x="1034072" y="1110437"/>
                </a:lnTo>
                <a:lnTo>
                  <a:pt x="1053465" y="1081671"/>
                </a:lnTo>
                <a:lnTo>
                  <a:pt x="1082217" y="1062291"/>
                </a:lnTo>
                <a:lnTo>
                  <a:pt x="1117434" y="1055179"/>
                </a:lnTo>
                <a:lnTo>
                  <a:pt x="1152639" y="1062291"/>
                </a:lnTo>
                <a:lnTo>
                  <a:pt x="1181392" y="1081671"/>
                </a:lnTo>
                <a:lnTo>
                  <a:pt x="1200785" y="1110437"/>
                </a:lnTo>
                <a:lnTo>
                  <a:pt x="1207897" y="1145654"/>
                </a:lnTo>
                <a:lnTo>
                  <a:pt x="1207897" y="1347012"/>
                </a:lnTo>
                <a:lnTo>
                  <a:pt x="1375854" y="1514983"/>
                </a:lnTo>
                <a:lnTo>
                  <a:pt x="1395742" y="1544904"/>
                </a:lnTo>
                <a:lnTo>
                  <a:pt x="1402359" y="1578952"/>
                </a:lnTo>
                <a:lnTo>
                  <a:pt x="1402359" y="705065"/>
                </a:lnTo>
                <a:lnTo>
                  <a:pt x="1346479" y="683869"/>
                </a:lnTo>
                <a:lnTo>
                  <a:pt x="1301381" y="670674"/>
                </a:lnTo>
                <a:lnTo>
                  <a:pt x="1255153" y="660336"/>
                </a:lnTo>
                <a:lnTo>
                  <a:pt x="1207884" y="652945"/>
                </a:lnTo>
                <a:lnTo>
                  <a:pt x="1207884" y="741235"/>
                </a:lnTo>
                <a:lnTo>
                  <a:pt x="1200772" y="776452"/>
                </a:lnTo>
                <a:lnTo>
                  <a:pt x="1181379" y="805205"/>
                </a:lnTo>
                <a:lnTo>
                  <a:pt x="1152626" y="824585"/>
                </a:lnTo>
                <a:lnTo>
                  <a:pt x="1117409" y="831697"/>
                </a:lnTo>
                <a:lnTo>
                  <a:pt x="1082205" y="824585"/>
                </a:lnTo>
                <a:lnTo>
                  <a:pt x="1053452" y="805205"/>
                </a:lnTo>
                <a:lnTo>
                  <a:pt x="1034059" y="776452"/>
                </a:lnTo>
                <a:lnTo>
                  <a:pt x="1026947" y="741235"/>
                </a:lnTo>
                <a:lnTo>
                  <a:pt x="1026947" y="652945"/>
                </a:lnTo>
                <a:lnTo>
                  <a:pt x="979678" y="660336"/>
                </a:lnTo>
                <a:lnTo>
                  <a:pt x="933450" y="670674"/>
                </a:lnTo>
                <a:lnTo>
                  <a:pt x="888352" y="683869"/>
                </a:lnTo>
                <a:lnTo>
                  <a:pt x="844486" y="699808"/>
                </a:lnTo>
                <a:lnTo>
                  <a:pt x="801966" y="718400"/>
                </a:lnTo>
                <a:lnTo>
                  <a:pt x="760869" y="739546"/>
                </a:lnTo>
                <a:lnTo>
                  <a:pt x="721334" y="763143"/>
                </a:lnTo>
                <a:lnTo>
                  <a:pt x="683425" y="789089"/>
                </a:lnTo>
                <a:lnTo>
                  <a:pt x="647255" y="817283"/>
                </a:lnTo>
                <a:lnTo>
                  <a:pt x="612927" y="847623"/>
                </a:lnTo>
                <a:lnTo>
                  <a:pt x="580555" y="879995"/>
                </a:lnTo>
                <a:lnTo>
                  <a:pt x="550214" y="914323"/>
                </a:lnTo>
                <a:lnTo>
                  <a:pt x="522033" y="950493"/>
                </a:lnTo>
                <a:lnTo>
                  <a:pt x="496087" y="988402"/>
                </a:lnTo>
                <a:lnTo>
                  <a:pt x="472490" y="1027950"/>
                </a:lnTo>
                <a:lnTo>
                  <a:pt x="451345" y="1069035"/>
                </a:lnTo>
                <a:lnTo>
                  <a:pt x="432752" y="1111567"/>
                </a:lnTo>
                <a:lnTo>
                  <a:pt x="416801" y="1155433"/>
                </a:lnTo>
                <a:lnTo>
                  <a:pt x="403618" y="1200531"/>
                </a:lnTo>
                <a:lnTo>
                  <a:pt x="393280" y="1246759"/>
                </a:lnTo>
                <a:lnTo>
                  <a:pt x="385889" y="1294028"/>
                </a:lnTo>
                <a:lnTo>
                  <a:pt x="474167" y="1294028"/>
                </a:lnTo>
                <a:lnTo>
                  <a:pt x="509384" y="1301140"/>
                </a:lnTo>
                <a:lnTo>
                  <a:pt x="538137" y="1320533"/>
                </a:lnTo>
                <a:lnTo>
                  <a:pt x="557530" y="1349286"/>
                </a:lnTo>
                <a:lnTo>
                  <a:pt x="564629" y="1384503"/>
                </a:lnTo>
                <a:lnTo>
                  <a:pt x="557530" y="1419707"/>
                </a:lnTo>
                <a:lnTo>
                  <a:pt x="538137" y="1448460"/>
                </a:lnTo>
                <a:lnTo>
                  <a:pt x="509384" y="1467853"/>
                </a:lnTo>
                <a:lnTo>
                  <a:pt x="474167" y="1474965"/>
                </a:lnTo>
                <a:lnTo>
                  <a:pt x="385889" y="1474965"/>
                </a:lnTo>
                <a:lnTo>
                  <a:pt x="393268" y="1522234"/>
                </a:lnTo>
                <a:lnTo>
                  <a:pt x="403606" y="1568462"/>
                </a:lnTo>
                <a:lnTo>
                  <a:pt x="416801" y="1613560"/>
                </a:lnTo>
                <a:lnTo>
                  <a:pt x="432739" y="1657426"/>
                </a:lnTo>
                <a:lnTo>
                  <a:pt x="451332" y="1699958"/>
                </a:lnTo>
                <a:lnTo>
                  <a:pt x="472478" y="1741043"/>
                </a:lnTo>
                <a:lnTo>
                  <a:pt x="496074" y="1780590"/>
                </a:lnTo>
                <a:lnTo>
                  <a:pt x="522020" y="1818500"/>
                </a:lnTo>
                <a:lnTo>
                  <a:pt x="550214" y="1854669"/>
                </a:lnTo>
                <a:lnTo>
                  <a:pt x="580555" y="1888985"/>
                </a:lnTo>
                <a:lnTo>
                  <a:pt x="612940" y="1921370"/>
                </a:lnTo>
                <a:lnTo>
                  <a:pt x="647268" y="1951710"/>
                </a:lnTo>
                <a:lnTo>
                  <a:pt x="683437" y="1979891"/>
                </a:lnTo>
                <a:lnTo>
                  <a:pt x="721347" y="2005838"/>
                </a:lnTo>
                <a:lnTo>
                  <a:pt x="760895" y="2029434"/>
                </a:lnTo>
                <a:lnTo>
                  <a:pt x="801992" y="2050580"/>
                </a:lnTo>
                <a:lnTo>
                  <a:pt x="844511" y="2069172"/>
                </a:lnTo>
                <a:lnTo>
                  <a:pt x="888377" y="2085124"/>
                </a:lnTo>
                <a:lnTo>
                  <a:pt x="933475" y="2098306"/>
                </a:lnTo>
                <a:lnTo>
                  <a:pt x="979703" y="2108644"/>
                </a:lnTo>
                <a:lnTo>
                  <a:pt x="1026947" y="2116023"/>
                </a:lnTo>
                <a:lnTo>
                  <a:pt x="1026947" y="2027745"/>
                </a:lnTo>
                <a:lnTo>
                  <a:pt x="1034059" y="1992528"/>
                </a:lnTo>
                <a:lnTo>
                  <a:pt x="1053452" y="1963775"/>
                </a:lnTo>
                <a:lnTo>
                  <a:pt x="1082205" y="1944382"/>
                </a:lnTo>
                <a:lnTo>
                  <a:pt x="1117409" y="1937283"/>
                </a:lnTo>
                <a:lnTo>
                  <a:pt x="1152626" y="1944382"/>
                </a:lnTo>
                <a:lnTo>
                  <a:pt x="1181379" y="1963775"/>
                </a:lnTo>
                <a:lnTo>
                  <a:pt x="1200772" y="1992528"/>
                </a:lnTo>
                <a:lnTo>
                  <a:pt x="1207884" y="2027745"/>
                </a:lnTo>
                <a:lnTo>
                  <a:pt x="1207884" y="2116023"/>
                </a:lnTo>
                <a:lnTo>
                  <a:pt x="1255166" y="2108644"/>
                </a:lnTo>
                <a:lnTo>
                  <a:pt x="1301407" y="2098306"/>
                </a:lnTo>
                <a:lnTo>
                  <a:pt x="1346504" y="2085111"/>
                </a:lnTo>
                <a:lnTo>
                  <a:pt x="1390370" y="2069160"/>
                </a:lnTo>
                <a:lnTo>
                  <a:pt x="1432902" y="2050567"/>
                </a:lnTo>
                <a:lnTo>
                  <a:pt x="1473987" y="2029421"/>
                </a:lnTo>
                <a:lnTo>
                  <a:pt x="1513535" y="2005825"/>
                </a:lnTo>
                <a:lnTo>
                  <a:pt x="1551432" y="1979879"/>
                </a:lnTo>
                <a:lnTo>
                  <a:pt x="1587601" y="1951697"/>
                </a:lnTo>
                <a:lnTo>
                  <a:pt x="1603908" y="1937283"/>
                </a:lnTo>
                <a:lnTo>
                  <a:pt x="1621929" y="1921357"/>
                </a:lnTo>
                <a:lnTo>
                  <a:pt x="1654302" y="1888972"/>
                </a:lnTo>
                <a:lnTo>
                  <a:pt x="1684642" y="1854657"/>
                </a:lnTo>
                <a:lnTo>
                  <a:pt x="1712823" y="1818487"/>
                </a:lnTo>
                <a:lnTo>
                  <a:pt x="1738769" y="1780578"/>
                </a:lnTo>
                <a:lnTo>
                  <a:pt x="1762366" y="1741030"/>
                </a:lnTo>
                <a:lnTo>
                  <a:pt x="1783511" y="1699945"/>
                </a:lnTo>
                <a:lnTo>
                  <a:pt x="1796846" y="1669427"/>
                </a:lnTo>
                <a:lnTo>
                  <a:pt x="1802104" y="1657426"/>
                </a:lnTo>
                <a:lnTo>
                  <a:pt x="1818043" y="1613560"/>
                </a:lnTo>
                <a:lnTo>
                  <a:pt x="1831238" y="1568462"/>
                </a:lnTo>
                <a:lnTo>
                  <a:pt x="1841576" y="1522234"/>
                </a:lnTo>
                <a:lnTo>
                  <a:pt x="1848954" y="1474965"/>
                </a:lnTo>
                <a:lnTo>
                  <a:pt x="1760677" y="1474965"/>
                </a:lnTo>
                <a:lnTo>
                  <a:pt x="1725460" y="1467853"/>
                </a:lnTo>
                <a:lnTo>
                  <a:pt x="1696707" y="1448460"/>
                </a:lnTo>
                <a:lnTo>
                  <a:pt x="1677314" y="1419707"/>
                </a:lnTo>
                <a:lnTo>
                  <a:pt x="1670215" y="1384503"/>
                </a:lnTo>
                <a:lnTo>
                  <a:pt x="1677314" y="1349286"/>
                </a:lnTo>
                <a:lnTo>
                  <a:pt x="1696707" y="1320533"/>
                </a:lnTo>
                <a:lnTo>
                  <a:pt x="1725460" y="1301140"/>
                </a:lnTo>
                <a:lnTo>
                  <a:pt x="1760677" y="1294028"/>
                </a:lnTo>
                <a:lnTo>
                  <a:pt x="1848954" y="1294028"/>
                </a:lnTo>
                <a:close/>
              </a:path>
              <a:path w="2235200" h="2501900">
                <a:moveTo>
                  <a:pt x="2234831" y="1397000"/>
                </a:moveTo>
                <a:lnTo>
                  <a:pt x="2233790" y="1346200"/>
                </a:lnTo>
                <a:lnTo>
                  <a:pt x="2230704" y="1295400"/>
                </a:lnTo>
                <a:lnTo>
                  <a:pt x="2225586" y="1244600"/>
                </a:lnTo>
                <a:lnTo>
                  <a:pt x="2218512" y="1193800"/>
                </a:lnTo>
                <a:lnTo>
                  <a:pt x="2209508" y="1155700"/>
                </a:lnTo>
                <a:lnTo>
                  <a:pt x="2198624" y="1104900"/>
                </a:lnTo>
                <a:lnTo>
                  <a:pt x="2185898" y="1066800"/>
                </a:lnTo>
                <a:lnTo>
                  <a:pt x="2171369" y="1016000"/>
                </a:lnTo>
                <a:lnTo>
                  <a:pt x="2155088" y="977900"/>
                </a:lnTo>
                <a:lnTo>
                  <a:pt x="2137105" y="939800"/>
                </a:lnTo>
                <a:lnTo>
                  <a:pt x="2117433" y="889000"/>
                </a:lnTo>
                <a:lnTo>
                  <a:pt x="2096147" y="850900"/>
                </a:lnTo>
                <a:lnTo>
                  <a:pt x="2073275" y="812800"/>
                </a:lnTo>
                <a:lnTo>
                  <a:pt x="2048852" y="774700"/>
                </a:lnTo>
                <a:lnTo>
                  <a:pt x="2035454" y="755015"/>
                </a:lnTo>
                <a:lnTo>
                  <a:pt x="2035454" y="1397000"/>
                </a:lnTo>
                <a:lnTo>
                  <a:pt x="2034171" y="1435100"/>
                </a:lnTo>
                <a:lnTo>
                  <a:pt x="2030387" y="1485900"/>
                </a:lnTo>
                <a:lnTo>
                  <a:pt x="2024164" y="1536700"/>
                </a:lnTo>
                <a:lnTo>
                  <a:pt x="2015566" y="1587500"/>
                </a:lnTo>
                <a:lnTo>
                  <a:pt x="2004644" y="1625600"/>
                </a:lnTo>
                <a:lnTo>
                  <a:pt x="1991461" y="1676400"/>
                </a:lnTo>
                <a:lnTo>
                  <a:pt x="1976107" y="1714500"/>
                </a:lnTo>
                <a:lnTo>
                  <a:pt x="1958619" y="1752600"/>
                </a:lnTo>
                <a:lnTo>
                  <a:pt x="1939074" y="1803400"/>
                </a:lnTo>
                <a:lnTo>
                  <a:pt x="1917534" y="1841500"/>
                </a:lnTo>
                <a:lnTo>
                  <a:pt x="1894065" y="1879600"/>
                </a:lnTo>
                <a:lnTo>
                  <a:pt x="1868728" y="1917700"/>
                </a:lnTo>
                <a:lnTo>
                  <a:pt x="1841588" y="1955800"/>
                </a:lnTo>
                <a:lnTo>
                  <a:pt x="1812709" y="1993900"/>
                </a:lnTo>
                <a:lnTo>
                  <a:pt x="1782140" y="2019300"/>
                </a:lnTo>
                <a:lnTo>
                  <a:pt x="1749971" y="2057400"/>
                </a:lnTo>
                <a:lnTo>
                  <a:pt x="1716252" y="2082800"/>
                </a:lnTo>
                <a:lnTo>
                  <a:pt x="1681048" y="2120900"/>
                </a:lnTo>
                <a:lnTo>
                  <a:pt x="1644421" y="2146300"/>
                </a:lnTo>
                <a:lnTo>
                  <a:pt x="1606448" y="2171700"/>
                </a:lnTo>
                <a:lnTo>
                  <a:pt x="1567180" y="2197100"/>
                </a:lnTo>
                <a:lnTo>
                  <a:pt x="1526667" y="2209800"/>
                </a:lnTo>
                <a:lnTo>
                  <a:pt x="1485011" y="2235200"/>
                </a:lnTo>
                <a:lnTo>
                  <a:pt x="1398435" y="2260600"/>
                </a:lnTo>
                <a:lnTo>
                  <a:pt x="1261452" y="2298700"/>
                </a:lnTo>
                <a:lnTo>
                  <a:pt x="1214145" y="2298700"/>
                </a:lnTo>
                <a:lnTo>
                  <a:pt x="1166114" y="2311400"/>
                </a:lnTo>
                <a:lnTo>
                  <a:pt x="1068755" y="2311400"/>
                </a:lnTo>
                <a:lnTo>
                  <a:pt x="1020724" y="2298700"/>
                </a:lnTo>
                <a:lnTo>
                  <a:pt x="973416" y="2298700"/>
                </a:lnTo>
                <a:lnTo>
                  <a:pt x="836422" y="2260600"/>
                </a:lnTo>
                <a:lnTo>
                  <a:pt x="749846" y="2235200"/>
                </a:lnTo>
                <a:lnTo>
                  <a:pt x="708190" y="2209800"/>
                </a:lnTo>
                <a:lnTo>
                  <a:pt x="667689" y="2197100"/>
                </a:lnTo>
                <a:lnTo>
                  <a:pt x="628408" y="2171700"/>
                </a:lnTo>
                <a:lnTo>
                  <a:pt x="590435" y="2146300"/>
                </a:lnTo>
                <a:lnTo>
                  <a:pt x="553808" y="2120900"/>
                </a:lnTo>
                <a:lnTo>
                  <a:pt x="518604" y="2082800"/>
                </a:lnTo>
                <a:lnTo>
                  <a:pt x="484886" y="2057400"/>
                </a:lnTo>
                <a:lnTo>
                  <a:pt x="452716" y="2019300"/>
                </a:lnTo>
                <a:lnTo>
                  <a:pt x="422148" y="1993900"/>
                </a:lnTo>
                <a:lnTo>
                  <a:pt x="393268" y="1955800"/>
                </a:lnTo>
                <a:lnTo>
                  <a:pt x="366128" y="1917700"/>
                </a:lnTo>
                <a:lnTo>
                  <a:pt x="340791" y="1879600"/>
                </a:lnTo>
                <a:lnTo>
                  <a:pt x="317322" y="1841500"/>
                </a:lnTo>
                <a:lnTo>
                  <a:pt x="295783" y="1803400"/>
                </a:lnTo>
                <a:lnTo>
                  <a:pt x="276237" y="1752600"/>
                </a:lnTo>
                <a:lnTo>
                  <a:pt x="258749" y="1714500"/>
                </a:lnTo>
                <a:lnTo>
                  <a:pt x="243395" y="1676400"/>
                </a:lnTo>
                <a:lnTo>
                  <a:pt x="230225" y="1625600"/>
                </a:lnTo>
                <a:lnTo>
                  <a:pt x="219303" y="1587500"/>
                </a:lnTo>
                <a:lnTo>
                  <a:pt x="210693" y="1536700"/>
                </a:lnTo>
                <a:lnTo>
                  <a:pt x="204470" y="1485900"/>
                </a:lnTo>
                <a:lnTo>
                  <a:pt x="200685" y="1435100"/>
                </a:lnTo>
                <a:lnTo>
                  <a:pt x="199415" y="1397000"/>
                </a:lnTo>
                <a:lnTo>
                  <a:pt x="200685" y="1346200"/>
                </a:lnTo>
                <a:lnTo>
                  <a:pt x="204470" y="1295400"/>
                </a:lnTo>
                <a:lnTo>
                  <a:pt x="210693" y="1244600"/>
                </a:lnTo>
                <a:lnTo>
                  <a:pt x="219303" y="1206500"/>
                </a:lnTo>
                <a:lnTo>
                  <a:pt x="230225" y="1155700"/>
                </a:lnTo>
                <a:lnTo>
                  <a:pt x="243395" y="1104900"/>
                </a:lnTo>
                <a:lnTo>
                  <a:pt x="258749" y="1066800"/>
                </a:lnTo>
                <a:lnTo>
                  <a:pt x="276237" y="1028700"/>
                </a:lnTo>
                <a:lnTo>
                  <a:pt x="295783" y="977900"/>
                </a:lnTo>
                <a:lnTo>
                  <a:pt x="317322" y="939800"/>
                </a:lnTo>
                <a:lnTo>
                  <a:pt x="340791" y="901700"/>
                </a:lnTo>
                <a:lnTo>
                  <a:pt x="366128" y="863600"/>
                </a:lnTo>
                <a:lnTo>
                  <a:pt x="393268" y="825500"/>
                </a:lnTo>
                <a:lnTo>
                  <a:pt x="422148" y="787400"/>
                </a:lnTo>
                <a:lnTo>
                  <a:pt x="452716" y="762000"/>
                </a:lnTo>
                <a:lnTo>
                  <a:pt x="484886" y="723900"/>
                </a:lnTo>
                <a:lnTo>
                  <a:pt x="518604" y="698500"/>
                </a:lnTo>
                <a:lnTo>
                  <a:pt x="553808" y="660400"/>
                </a:lnTo>
                <a:lnTo>
                  <a:pt x="590435" y="635000"/>
                </a:lnTo>
                <a:lnTo>
                  <a:pt x="628408" y="609600"/>
                </a:lnTo>
                <a:lnTo>
                  <a:pt x="667689" y="596900"/>
                </a:lnTo>
                <a:lnTo>
                  <a:pt x="708190" y="571500"/>
                </a:lnTo>
                <a:lnTo>
                  <a:pt x="749846" y="546100"/>
                </a:lnTo>
                <a:lnTo>
                  <a:pt x="881202" y="508000"/>
                </a:lnTo>
                <a:lnTo>
                  <a:pt x="973416" y="482600"/>
                </a:lnTo>
                <a:lnTo>
                  <a:pt x="1020724" y="482600"/>
                </a:lnTo>
                <a:lnTo>
                  <a:pt x="1068755" y="469900"/>
                </a:lnTo>
                <a:lnTo>
                  <a:pt x="1166114" y="469900"/>
                </a:lnTo>
                <a:lnTo>
                  <a:pt x="1214145" y="482600"/>
                </a:lnTo>
                <a:lnTo>
                  <a:pt x="1261452" y="482600"/>
                </a:lnTo>
                <a:lnTo>
                  <a:pt x="1353667" y="508000"/>
                </a:lnTo>
                <a:lnTo>
                  <a:pt x="1485023" y="546100"/>
                </a:lnTo>
                <a:lnTo>
                  <a:pt x="1526692" y="571500"/>
                </a:lnTo>
                <a:lnTo>
                  <a:pt x="1567192" y="596900"/>
                </a:lnTo>
                <a:lnTo>
                  <a:pt x="1606461" y="609600"/>
                </a:lnTo>
                <a:lnTo>
                  <a:pt x="1644446" y="635000"/>
                </a:lnTo>
                <a:lnTo>
                  <a:pt x="1681060" y="660400"/>
                </a:lnTo>
                <a:lnTo>
                  <a:pt x="1716265" y="698500"/>
                </a:lnTo>
                <a:lnTo>
                  <a:pt x="1749983" y="723900"/>
                </a:lnTo>
                <a:lnTo>
                  <a:pt x="1782152" y="762000"/>
                </a:lnTo>
                <a:lnTo>
                  <a:pt x="1812709" y="787400"/>
                </a:lnTo>
                <a:lnTo>
                  <a:pt x="1841601" y="825500"/>
                </a:lnTo>
                <a:lnTo>
                  <a:pt x="1868741" y="863600"/>
                </a:lnTo>
                <a:lnTo>
                  <a:pt x="1894078" y="901700"/>
                </a:lnTo>
                <a:lnTo>
                  <a:pt x="1917547" y="939800"/>
                </a:lnTo>
                <a:lnTo>
                  <a:pt x="1939086" y="977900"/>
                </a:lnTo>
                <a:lnTo>
                  <a:pt x="1958632" y="1028700"/>
                </a:lnTo>
                <a:lnTo>
                  <a:pt x="1976107" y="1066800"/>
                </a:lnTo>
                <a:lnTo>
                  <a:pt x="1991474" y="1104900"/>
                </a:lnTo>
                <a:lnTo>
                  <a:pt x="2004644" y="1155700"/>
                </a:lnTo>
                <a:lnTo>
                  <a:pt x="2015566" y="1206500"/>
                </a:lnTo>
                <a:lnTo>
                  <a:pt x="2024164" y="1244600"/>
                </a:lnTo>
                <a:lnTo>
                  <a:pt x="2030387" y="1295400"/>
                </a:lnTo>
                <a:lnTo>
                  <a:pt x="2034171" y="1346200"/>
                </a:lnTo>
                <a:lnTo>
                  <a:pt x="2035454" y="1397000"/>
                </a:lnTo>
                <a:lnTo>
                  <a:pt x="2035454" y="755015"/>
                </a:lnTo>
                <a:lnTo>
                  <a:pt x="2022932" y="736600"/>
                </a:lnTo>
                <a:lnTo>
                  <a:pt x="1995563" y="698500"/>
                </a:lnTo>
                <a:lnTo>
                  <a:pt x="1966772" y="660400"/>
                </a:lnTo>
                <a:lnTo>
                  <a:pt x="1936610" y="635000"/>
                </a:lnTo>
                <a:lnTo>
                  <a:pt x="1905127" y="596900"/>
                </a:lnTo>
                <a:lnTo>
                  <a:pt x="1872348" y="571500"/>
                </a:lnTo>
                <a:lnTo>
                  <a:pt x="1838337" y="533400"/>
                </a:lnTo>
                <a:lnTo>
                  <a:pt x="1803120" y="508000"/>
                </a:lnTo>
                <a:lnTo>
                  <a:pt x="1766735" y="482600"/>
                </a:lnTo>
                <a:lnTo>
                  <a:pt x="1747989" y="469900"/>
                </a:lnTo>
                <a:lnTo>
                  <a:pt x="1729244" y="457200"/>
                </a:lnTo>
                <a:lnTo>
                  <a:pt x="1690687" y="431800"/>
                </a:lnTo>
                <a:lnTo>
                  <a:pt x="1651088" y="406400"/>
                </a:lnTo>
                <a:lnTo>
                  <a:pt x="1610512" y="393700"/>
                </a:lnTo>
                <a:lnTo>
                  <a:pt x="1568983" y="368300"/>
                </a:lnTo>
                <a:lnTo>
                  <a:pt x="1526552" y="355600"/>
                </a:lnTo>
                <a:lnTo>
                  <a:pt x="1483271" y="330200"/>
                </a:lnTo>
                <a:lnTo>
                  <a:pt x="1348689" y="292100"/>
                </a:lnTo>
                <a:lnTo>
                  <a:pt x="1302385" y="292100"/>
                </a:lnTo>
                <a:lnTo>
                  <a:pt x="1255445" y="279400"/>
                </a:lnTo>
                <a:lnTo>
                  <a:pt x="1207909" y="279400"/>
                </a:lnTo>
                <a:lnTo>
                  <a:pt x="1207909" y="177800"/>
                </a:lnTo>
                <a:lnTo>
                  <a:pt x="1262608" y="177800"/>
                </a:lnTo>
                <a:lnTo>
                  <a:pt x="1291361" y="152400"/>
                </a:lnTo>
                <a:lnTo>
                  <a:pt x="1310754" y="127000"/>
                </a:lnTo>
                <a:lnTo>
                  <a:pt x="1317853" y="88900"/>
                </a:lnTo>
                <a:lnTo>
                  <a:pt x="1310754" y="50800"/>
                </a:lnTo>
                <a:lnTo>
                  <a:pt x="1291361" y="25400"/>
                </a:lnTo>
                <a:lnTo>
                  <a:pt x="1262608" y="0"/>
                </a:lnTo>
                <a:lnTo>
                  <a:pt x="972248" y="0"/>
                </a:lnTo>
                <a:lnTo>
                  <a:pt x="943495" y="25400"/>
                </a:lnTo>
                <a:lnTo>
                  <a:pt x="924102" y="50800"/>
                </a:lnTo>
                <a:lnTo>
                  <a:pt x="916990" y="88900"/>
                </a:lnTo>
                <a:lnTo>
                  <a:pt x="924102" y="127000"/>
                </a:lnTo>
                <a:lnTo>
                  <a:pt x="943495" y="152400"/>
                </a:lnTo>
                <a:lnTo>
                  <a:pt x="972248" y="177800"/>
                </a:lnTo>
                <a:lnTo>
                  <a:pt x="1026947" y="177800"/>
                </a:lnTo>
                <a:lnTo>
                  <a:pt x="1026947" y="279400"/>
                </a:lnTo>
                <a:lnTo>
                  <a:pt x="979398" y="279400"/>
                </a:lnTo>
                <a:lnTo>
                  <a:pt x="932459" y="292100"/>
                </a:lnTo>
                <a:lnTo>
                  <a:pt x="886167" y="292100"/>
                </a:lnTo>
                <a:lnTo>
                  <a:pt x="751573" y="330200"/>
                </a:lnTo>
                <a:lnTo>
                  <a:pt x="708291" y="355600"/>
                </a:lnTo>
                <a:lnTo>
                  <a:pt x="665861" y="368300"/>
                </a:lnTo>
                <a:lnTo>
                  <a:pt x="624332" y="393700"/>
                </a:lnTo>
                <a:lnTo>
                  <a:pt x="583755" y="406400"/>
                </a:lnTo>
                <a:lnTo>
                  <a:pt x="544156" y="431800"/>
                </a:lnTo>
                <a:lnTo>
                  <a:pt x="505599" y="457200"/>
                </a:lnTo>
                <a:lnTo>
                  <a:pt x="468109" y="482600"/>
                </a:lnTo>
                <a:lnTo>
                  <a:pt x="431723" y="508000"/>
                </a:lnTo>
                <a:lnTo>
                  <a:pt x="396506" y="533400"/>
                </a:lnTo>
                <a:lnTo>
                  <a:pt x="362496" y="571500"/>
                </a:lnTo>
                <a:lnTo>
                  <a:pt x="329717" y="596900"/>
                </a:lnTo>
                <a:lnTo>
                  <a:pt x="298234" y="635000"/>
                </a:lnTo>
                <a:lnTo>
                  <a:pt x="268071" y="660400"/>
                </a:lnTo>
                <a:lnTo>
                  <a:pt x="239280" y="698500"/>
                </a:lnTo>
                <a:lnTo>
                  <a:pt x="211912" y="736600"/>
                </a:lnTo>
                <a:lnTo>
                  <a:pt x="185991" y="774700"/>
                </a:lnTo>
                <a:lnTo>
                  <a:pt x="161569" y="812800"/>
                </a:lnTo>
                <a:lnTo>
                  <a:pt x="138696" y="850900"/>
                </a:lnTo>
                <a:lnTo>
                  <a:pt x="117398" y="889000"/>
                </a:lnTo>
                <a:lnTo>
                  <a:pt x="97739" y="939800"/>
                </a:lnTo>
                <a:lnTo>
                  <a:pt x="79743" y="977900"/>
                </a:lnTo>
                <a:lnTo>
                  <a:pt x="63461" y="1016000"/>
                </a:lnTo>
                <a:lnTo>
                  <a:pt x="48945" y="1066800"/>
                </a:lnTo>
                <a:lnTo>
                  <a:pt x="36207" y="1104900"/>
                </a:lnTo>
                <a:lnTo>
                  <a:pt x="25323" y="1155700"/>
                </a:lnTo>
                <a:lnTo>
                  <a:pt x="16319" y="1193800"/>
                </a:lnTo>
                <a:lnTo>
                  <a:pt x="9245" y="1244600"/>
                </a:lnTo>
                <a:lnTo>
                  <a:pt x="4140" y="1295400"/>
                </a:lnTo>
                <a:lnTo>
                  <a:pt x="1041" y="1346200"/>
                </a:lnTo>
                <a:lnTo>
                  <a:pt x="0" y="1397000"/>
                </a:lnTo>
                <a:lnTo>
                  <a:pt x="1041" y="1435100"/>
                </a:lnTo>
                <a:lnTo>
                  <a:pt x="4114" y="1485900"/>
                </a:lnTo>
                <a:lnTo>
                  <a:pt x="9182" y="1536700"/>
                </a:lnTo>
                <a:lnTo>
                  <a:pt x="16217" y="1574800"/>
                </a:lnTo>
                <a:lnTo>
                  <a:pt x="25158" y="1625600"/>
                </a:lnTo>
                <a:lnTo>
                  <a:pt x="35979" y="1676400"/>
                </a:lnTo>
                <a:lnTo>
                  <a:pt x="48615" y="1714500"/>
                </a:lnTo>
                <a:lnTo>
                  <a:pt x="63055" y="1765300"/>
                </a:lnTo>
                <a:lnTo>
                  <a:pt x="79222" y="1803400"/>
                </a:lnTo>
                <a:lnTo>
                  <a:pt x="97104" y="1841500"/>
                </a:lnTo>
                <a:lnTo>
                  <a:pt x="116649" y="1892300"/>
                </a:lnTo>
                <a:lnTo>
                  <a:pt x="137807" y="1930400"/>
                </a:lnTo>
                <a:lnTo>
                  <a:pt x="160540" y="1968500"/>
                </a:lnTo>
                <a:lnTo>
                  <a:pt x="184797" y="2006600"/>
                </a:lnTo>
                <a:lnTo>
                  <a:pt x="210566" y="2044700"/>
                </a:lnTo>
                <a:lnTo>
                  <a:pt x="237769" y="2082800"/>
                </a:lnTo>
                <a:lnTo>
                  <a:pt x="266382" y="2108200"/>
                </a:lnTo>
                <a:lnTo>
                  <a:pt x="296354" y="2146300"/>
                </a:lnTo>
                <a:lnTo>
                  <a:pt x="327660" y="2184400"/>
                </a:lnTo>
                <a:lnTo>
                  <a:pt x="360235" y="2209800"/>
                </a:lnTo>
                <a:lnTo>
                  <a:pt x="394055" y="2247900"/>
                </a:lnTo>
                <a:lnTo>
                  <a:pt x="429069" y="2273300"/>
                </a:lnTo>
                <a:lnTo>
                  <a:pt x="465239" y="2298700"/>
                </a:lnTo>
                <a:lnTo>
                  <a:pt x="502526" y="2324100"/>
                </a:lnTo>
                <a:lnTo>
                  <a:pt x="540867" y="2349500"/>
                </a:lnTo>
                <a:lnTo>
                  <a:pt x="580237" y="2374900"/>
                </a:lnTo>
                <a:lnTo>
                  <a:pt x="620598" y="2387600"/>
                </a:lnTo>
                <a:lnTo>
                  <a:pt x="661898" y="2413000"/>
                </a:lnTo>
                <a:lnTo>
                  <a:pt x="704100" y="2425700"/>
                </a:lnTo>
                <a:lnTo>
                  <a:pt x="747153" y="2451100"/>
                </a:lnTo>
                <a:lnTo>
                  <a:pt x="881049" y="2489200"/>
                </a:lnTo>
                <a:lnTo>
                  <a:pt x="927112" y="2489200"/>
                </a:lnTo>
                <a:lnTo>
                  <a:pt x="973823" y="2501900"/>
                </a:lnTo>
                <a:lnTo>
                  <a:pt x="1261008" y="2501900"/>
                </a:lnTo>
                <a:lnTo>
                  <a:pt x="1307719" y="2489200"/>
                </a:lnTo>
                <a:lnTo>
                  <a:pt x="1353781" y="2489200"/>
                </a:lnTo>
                <a:lnTo>
                  <a:pt x="1487678" y="2451100"/>
                </a:lnTo>
                <a:lnTo>
                  <a:pt x="1530743" y="2425700"/>
                </a:lnTo>
                <a:lnTo>
                  <a:pt x="1572933" y="2413000"/>
                </a:lnTo>
                <a:lnTo>
                  <a:pt x="1614246" y="2387600"/>
                </a:lnTo>
                <a:lnTo>
                  <a:pt x="1654594" y="2374900"/>
                </a:lnTo>
                <a:lnTo>
                  <a:pt x="1693976" y="2349500"/>
                </a:lnTo>
                <a:lnTo>
                  <a:pt x="1732318" y="2324100"/>
                </a:lnTo>
                <a:lnTo>
                  <a:pt x="1750961" y="2311400"/>
                </a:lnTo>
                <a:lnTo>
                  <a:pt x="1769605" y="2298700"/>
                </a:lnTo>
                <a:lnTo>
                  <a:pt x="1805762" y="2273300"/>
                </a:lnTo>
                <a:lnTo>
                  <a:pt x="1840776" y="2247900"/>
                </a:lnTo>
                <a:lnTo>
                  <a:pt x="1874596" y="2209800"/>
                </a:lnTo>
                <a:lnTo>
                  <a:pt x="1907184" y="2184400"/>
                </a:lnTo>
                <a:lnTo>
                  <a:pt x="1938477" y="2146300"/>
                </a:lnTo>
                <a:lnTo>
                  <a:pt x="1968461" y="2108200"/>
                </a:lnTo>
                <a:lnTo>
                  <a:pt x="1997075" y="2082800"/>
                </a:lnTo>
                <a:lnTo>
                  <a:pt x="2024278" y="2044700"/>
                </a:lnTo>
                <a:lnTo>
                  <a:pt x="2050034" y="2006600"/>
                </a:lnTo>
                <a:lnTo>
                  <a:pt x="2074303" y="1968500"/>
                </a:lnTo>
                <a:lnTo>
                  <a:pt x="2097036" y="1930400"/>
                </a:lnTo>
                <a:lnTo>
                  <a:pt x="2118195" y="1892300"/>
                </a:lnTo>
                <a:lnTo>
                  <a:pt x="2137740" y="1841500"/>
                </a:lnTo>
                <a:lnTo>
                  <a:pt x="2155609" y="1803400"/>
                </a:lnTo>
                <a:lnTo>
                  <a:pt x="2171789" y="1765300"/>
                </a:lnTo>
                <a:lnTo>
                  <a:pt x="2186216" y="1714500"/>
                </a:lnTo>
                <a:lnTo>
                  <a:pt x="2198865" y="1676400"/>
                </a:lnTo>
                <a:lnTo>
                  <a:pt x="2209685" y="1625600"/>
                </a:lnTo>
                <a:lnTo>
                  <a:pt x="2218626" y="1574800"/>
                </a:lnTo>
                <a:lnTo>
                  <a:pt x="2225649" y="1536700"/>
                </a:lnTo>
                <a:lnTo>
                  <a:pt x="2230729" y="1485900"/>
                </a:lnTo>
                <a:lnTo>
                  <a:pt x="2233803" y="1435100"/>
                </a:lnTo>
                <a:lnTo>
                  <a:pt x="2234831" y="139700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00376" y="5204809"/>
            <a:ext cx="1903730" cy="2499360"/>
          </a:xfrm>
          <a:custGeom>
            <a:avLst/>
            <a:gdLst/>
            <a:ahLst/>
            <a:cxnLst/>
            <a:rect l="l" t="t" r="r" b="b"/>
            <a:pathLst>
              <a:path w="1903729" h="2499359">
                <a:moveTo>
                  <a:pt x="1464106" y="1249362"/>
                </a:moveTo>
                <a:lnTo>
                  <a:pt x="1461998" y="1202791"/>
                </a:lnTo>
                <a:lnTo>
                  <a:pt x="1455826" y="1157376"/>
                </a:lnTo>
                <a:lnTo>
                  <a:pt x="1445768" y="1113307"/>
                </a:lnTo>
                <a:lnTo>
                  <a:pt x="1431988" y="1070749"/>
                </a:lnTo>
                <a:lnTo>
                  <a:pt x="1414678" y="1029906"/>
                </a:lnTo>
                <a:lnTo>
                  <a:pt x="1394028" y="990942"/>
                </a:lnTo>
                <a:lnTo>
                  <a:pt x="1370215" y="954049"/>
                </a:lnTo>
                <a:lnTo>
                  <a:pt x="1343431" y="919403"/>
                </a:lnTo>
                <a:lnTo>
                  <a:pt x="1317688" y="891400"/>
                </a:lnTo>
                <a:lnTo>
                  <a:pt x="1317688" y="1102956"/>
                </a:lnTo>
                <a:lnTo>
                  <a:pt x="1312329" y="1130503"/>
                </a:lnTo>
                <a:lnTo>
                  <a:pt x="930224" y="1520736"/>
                </a:lnTo>
                <a:lnTo>
                  <a:pt x="892441" y="1540840"/>
                </a:lnTo>
                <a:lnTo>
                  <a:pt x="878471" y="1542186"/>
                </a:lnTo>
                <a:lnTo>
                  <a:pt x="864489" y="1540840"/>
                </a:lnTo>
                <a:lnTo>
                  <a:pt x="826706" y="1520736"/>
                </a:lnTo>
                <a:lnTo>
                  <a:pt x="607098" y="1301127"/>
                </a:lnTo>
                <a:lnTo>
                  <a:pt x="585647" y="1249362"/>
                </a:lnTo>
                <a:lnTo>
                  <a:pt x="591007" y="1221828"/>
                </a:lnTo>
                <a:lnTo>
                  <a:pt x="631304" y="1181519"/>
                </a:lnTo>
                <a:lnTo>
                  <a:pt x="686396" y="1181519"/>
                </a:lnTo>
                <a:lnTo>
                  <a:pt x="878471" y="1365465"/>
                </a:lnTo>
                <a:lnTo>
                  <a:pt x="1067765" y="1176159"/>
                </a:lnTo>
                <a:lnTo>
                  <a:pt x="1192733" y="1051191"/>
                </a:lnTo>
                <a:lnTo>
                  <a:pt x="1216939" y="1035100"/>
                </a:lnTo>
                <a:lnTo>
                  <a:pt x="1244485" y="1029741"/>
                </a:lnTo>
                <a:lnTo>
                  <a:pt x="1272032" y="1035100"/>
                </a:lnTo>
                <a:lnTo>
                  <a:pt x="1296238" y="1051191"/>
                </a:lnTo>
                <a:lnTo>
                  <a:pt x="1312329" y="1075410"/>
                </a:lnTo>
                <a:lnTo>
                  <a:pt x="1317688" y="1102956"/>
                </a:lnTo>
                <a:lnTo>
                  <a:pt x="1317688" y="891400"/>
                </a:lnTo>
                <a:lnTo>
                  <a:pt x="1281620" y="857605"/>
                </a:lnTo>
                <a:lnTo>
                  <a:pt x="1246987" y="830808"/>
                </a:lnTo>
                <a:lnTo>
                  <a:pt x="1210094" y="806996"/>
                </a:lnTo>
                <a:lnTo>
                  <a:pt x="1171130" y="786345"/>
                </a:lnTo>
                <a:lnTo>
                  <a:pt x="1130274" y="769048"/>
                </a:lnTo>
                <a:lnTo>
                  <a:pt x="1087729" y="755269"/>
                </a:lnTo>
                <a:lnTo>
                  <a:pt x="1043647" y="745197"/>
                </a:lnTo>
                <a:lnTo>
                  <a:pt x="998232" y="739025"/>
                </a:lnTo>
                <a:lnTo>
                  <a:pt x="951674" y="736930"/>
                </a:lnTo>
                <a:lnTo>
                  <a:pt x="905103" y="739025"/>
                </a:lnTo>
                <a:lnTo>
                  <a:pt x="859688" y="745197"/>
                </a:lnTo>
                <a:lnTo>
                  <a:pt x="815606" y="755269"/>
                </a:lnTo>
                <a:lnTo>
                  <a:pt x="773061" y="769048"/>
                </a:lnTo>
                <a:lnTo>
                  <a:pt x="732205" y="786345"/>
                </a:lnTo>
                <a:lnTo>
                  <a:pt x="693242" y="806996"/>
                </a:lnTo>
                <a:lnTo>
                  <a:pt x="656348" y="830808"/>
                </a:lnTo>
                <a:lnTo>
                  <a:pt x="621715" y="857605"/>
                </a:lnTo>
                <a:lnTo>
                  <a:pt x="589508" y="887196"/>
                </a:lnTo>
                <a:lnTo>
                  <a:pt x="559904" y="919403"/>
                </a:lnTo>
                <a:lnTo>
                  <a:pt x="533120" y="954049"/>
                </a:lnTo>
                <a:lnTo>
                  <a:pt x="509308" y="990942"/>
                </a:lnTo>
                <a:lnTo>
                  <a:pt x="488657" y="1029906"/>
                </a:lnTo>
                <a:lnTo>
                  <a:pt x="471347" y="1070749"/>
                </a:lnTo>
                <a:lnTo>
                  <a:pt x="457568" y="1113307"/>
                </a:lnTo>
                <a:lnTo>
                  <a:pt x="447509" y="1157376"/>
                </a:lnTo>
                <a:lnTo>
                  <a:pt x="441337" y="1202791"/>
                </a:lnTo>
                <a:lnTo>
                  <a:pt x="439229" y="1249362"/>
                </a:lnTo>
                <a:lnTo>
                  <a:pt x="441337" y="1295933"/>
                </a:lnTo>
                <a:lnTo>
                  <a:pt x="447509" y="1341348"/>
                </a:lnTo>
                <a:lnTo>
                  <a:pt x="457568" y="1385417"/>
                </a:lnTo>
                <a:lnTo>
                  <a:pt x="471347" y="1427975"/>
                </a:lnTo>
                <a:lnTo>
                  <a:pt x="488657" y="1468818"/>
                </a:lnTo>
                <a:lnTo>
                  <a:pt x="509308" y="1507782"/>
                </a:lnTo>
                <a:lnTo>
                  <a:pt x="533120" y="1544675"/>
                </a:lnTo>
                <a:lnTo>
                  <a:pt x="559904" y="1579321"/>
                </a:lnTo>
                <a:lnTo>
                  <a:pt x="589508" y="1611528"/>
                </a:lnTo>
                <a:lnTo>
                  <a:pt x="621715" y="1641119"/>
                </a:lnTo>
                <a:lnTo>
                  <a:pt x="656348" y="1667916"/>
                </a:lnTo>
                <a:lnTo>
                  <a:pt x="693242" y="1691728"/>
                </a:lnTo>
                <a:lnTo>
                  <a:pt x="732205" y="1712379"/>
                </a:lnTo>
                <a:lnTo>
                  <a:pt x="773061" y="1729689"/>
                </a:lnTo>
                <a:lnTo>
                  <a:pt x="815606" y="1743456"/>
                </a:lnTo>
                <a:lnTo>
                  <a:pt x="859688" y="1753527"/>
                </a:lnTo>
                <a:lnTo>
                  <a:pt x="905103" y="1759699"/>
                </a:lnTo>
                <a:lnTo>
                  <a:pt x="951674" y="1761794"/>
                </a:lnTo>
                <a:lnTo>
                  <a:pt x="998232" y="1759699"/>
                </a:lnTo>
                <a:lnTo>
                  <a:pt x="1043647" y="1753527"/>
                </a:lnTo>
                <a:lnTo>
                  <a:pt x="1087729" y="1743456"/>
                </a:lnTo>
                <a:lnTo>
                  <a:pt x="1130274" y="1729689"/>
                </a:lnTo>
                <a:lnTo>
                  <a:pt x="1171130" y="1712379"/>
                </a:lnTo>
                <a:lnTo>
                  <a:pt x="1210094" y="1691728"/>
                </a:lnTo>
                <a:lnTo>
                  <a:pt x="1246987" y="1667916"/>
                </a:lnTo>
                <a:lnTo>
                  <a:pt x="1281620" y="1641119"/>
                </a:lnTo>
                <a:lnTo>
                  <a:pt x="1313827" y="1611528"/>
                </a:lnTo>
                <a:lnTo>
                  <a:pt x="1343431" y="1579321"/>
                </a:lnTo>
                <a:lnTo>
                  <a:pt x="1370215" y="1544675"/>
                </a:lnTo>
                <a:lnTo>
                  <a:pt x="1394028" y="1507782"/>
                </a:lnTo>
                <a:lnTo>
                  <a:pt x="1414678" y="1468818"/>
                </a:lnTo>
                <a:lnTo>
                  <a:pt x="1431988" y="1427975"/>
                </a:lnTo>
                <a:lnTo>
                  <a:pt x="1445768" y="1385417"/>
                </a:lnTo>
                <a:lnTo>
                  <a:pt x="1455826" y="1341348"/>
                </a:lnTo>
                <a:lnTo>
                  <a:pt x="1461998" y="1295933"/>
                </a:lnTo>
                <a:lnTo>
                  <a:pt x="1464106" y="1249362"/>
                </a:lnTo>
                <a:close/>
              </a:path>
              <a:path w="1903729" h="2499359">
                <a:moveTo>
                  <a:pt x="1903336" y="370903"/>
                </a:moveTo>
                <a:lnTo>
                  <a:pt x="1897583" y="342392"/>
                </a:lnTo>
                <a:lnTo>
                  <a:pt x="1881898" y="319125"/>
                </a:lnTo>
                <a:lnTo>
                  <a:pt x="1858632" y="303441"/>
                </a:lnTo>
                <a:lnTo>
                  <a:pt x="1830133" y="297700"/>
                </a:lnTo>
                <a:lnTo>
                  <a:pt x="1658632" y="297700"/>
                </a:lnTo>
                <a:lnTo>
                  <a:pt x="1610512" y="296392"/>
                </a:lnTo>
                <a:lnTo>
                  <a:pt x="1610512" y="1249362"/>
                </a:lnTo>
                <a:lnTo>
                  <a:pt x="1608861" y="1296352"/>
                </a:lnTo>
                <a:lnTo>
                  <a:pt x="1603959" y="1342453"/>
                </a:lnTo>
                <a:lnTo>
                  <a:pt x="1595932" y="1387563"/>
                </a:lnTo>
                <a:lnTo>
                  <a:pt x="1584896" y="1431569"/>
                </a:lnTo>
                <a:lnTo>
                  <a:pt x="1570951" y="1474355"/>
                </a:lnTo>
                <a:lnTo>
                  <a:pt x="1554226" y="1515808"/>
                </a:lnTo>
                <a:lnTo>
                  <a:pt x="1534807" y="1555826"/>
                </a:lnTo>
                <a:lnTo>
                  <a:pt x="1512836" y="1594281"/>
                </a:lnTo>
                <a:lnTo>
                  <a:pt x="1488401" y="1631073"/>
                </a:lnTo>
                <a:lnTo>
                  <a:pt x="1461630" y="1666087"/>
                </a:lnTo>
                <a:lnTo>
                  <a:pt x="1432623" y="1699209"/>
                </a:lnTo>
                <a:lnTo>
                  <a:pt x="1401508" y="1730324"/>
                </a:lnTo>
                <a:lnTo>
                  <a:pt x="1368386" y="1759331"/>
                </a:lnTo>
                <a:lnTo>
                  <a:pt x="1333373" y="1786102"/>
                </a:lnTo>
                <a:lnTo>
                  <a:pt x="1296581" y="1810524"/>
                </a:lnTo>
                <a:lnTo>
                  <a:pt x="1258125" y="1832508"/>
                </a:lnTo>
                <a:lnTo>
                  <a:pt x="1218107" y="1851914"/>
                </a:lnTo>
                <a:lnTo>
                  <a:pt x="1176655" y="1868652"/>
                </a:lnTo>
                <a:lnTo>
                  <a:pt x="1133868" y="1882597"/>
                </a:lnTo>
                <a:lnTo>
                  <a:pt x="1089863" y="1893633"/>
                </a:lnTo>
                <a:lnTo>
                  <a:pt x="1044752" y="1901659"/>
                </a:lnTo>
                <a:lnTo>
                  <a:pt x="998651" y="1906562"/>
                </a:lnTo>
                <a:lnTo>
                  <a:pt x="951661" y="1908213"/>
                </a:lnTo>
                <a:lnTo>
                  <a:pt x="904684" y="1906562"/>
                </a:lnTo>
                <a:lnTo>
                  <a:pt x="858570" y="1901659"/>
                </a:lnTo>
                <a:lnTo>
                  <a:pt x="813460" y="1893633"/>
                </a:lnTo>
                <a:lnTo>
                  <a:pt x="769454" y="1882597"/>
                </a:lnTo>
                <a:lnTo>
                  <a:pt x="726668" y="1868652"/>
                </a:lnTo>
                <a:lnTo>
                  <a:pt x="685215" y="1851914"/>
                </a:lnTo>
                <a:lnTo>
                  <a:pt x="645198" y="1832508"/>
                </a:lnTo>
                <a:lnTo>
                  <a:pt x="606742" y="1810524"/>
                </a:lnTo>
                <a:lnTo>
                  <a:pt x="569950" y="1786102"/>
                </a:lnTo>
                <a:lnTo>
                  <a:pt x="534936" y="1759331"/>
                </a:lnTo>
                <a:lnTo>
                  <a:pt x="501815" y="1730324"/>
                </a:lnTo>
                <a:lnTo>
                  <a:pt x="470700" y="1699209"/>
                </a:lnTo>
                <a:lnTo>
                  <a:pt x="441693" y="1666087"/>
                </a:lnTo>
                <a:lnTo>
                  <a:pt x="414921" y="1631073"/>
                </a:lnTo>
                <a:lnTo>
                  <a:pt x="390499" y="1594281"/>
                </a:lnTo>
                <a:lnTo>
                  <a:pt x="368515" y="1555826"/>
                </a:lnTo>
                <a:lnTo>
                  <a:pt x="349110" y="1515808"/>
                </a:lnTo>
                <a:lnTo>
                  <a:pt x="332371" y="1474355"/>
                </a:lnTo>
                <a:lnTo>
                  <a:pt x="318439" y="1431569"/>
                </a:lnTo>
                <a:lnTo>
                  <a:pt x="307390" y="1387563"/>
                </a:lnTo>
                <a:lnTo>
                  <a:pt x="299377" y="1342453"/>
                </a:lnTo>
                <a:lnTo>
                  <a:pt x="294474" y="1296352"/>
                </a:lnTo>
                <a:lnTo>
                  <a:pt x="292811" y="1249362"/>
                </a:lnTo>
                <a:lnTo>
                  <a:pt x="294474" y="1202372"/>
                </a:lnTo>
                <a:lnTo>
                  <a:pt x="299377" y="1156271"/>
                </a:lnTo>
                <a:lnTo>
                  <a:pt x="307390" y="1111161"/>
                </a:lnTo>
                <a:lnTo>
                  <a:pt x="318439" y="1067155"/>
                </a:lnTo>
                <a:lnTo>
                  <a:pt x="332371" y="1024369"/>
                </a:lnTo>
                <a:lnTo>
                  <a:pt x="349110" y="982916"/>
                </a:lnTo>
                <a:lnTo>
                  <a:pt x="368515" y="942898"/>
                </a:lnTo>
                <a:lnTo>
                  <a:pt x="390499" y="904443"/>
                </a:lnTo>
                <a:lnTo>
                  <a:pt x="414921" y="867638"/>
                </a:lnTo>
                <a:lnTo>
                  <a:pt x="441693" y="832637"/>
                </a:lnTo>
                <a:lnTo>
                  <a:pt x="470700" y="799515"/>
                </a:lnTo>
                <a:lnTo>
                  <a:pt x="501815" y="768400"/>
                </a:lnTo>
                <a:lnTo>
                  <a:pt x="534936" y="739394"/>
                </a:lnTo>
                <a:lnTo>
                  <a:pt x="569950" y="712622"/>
                </a:lnTo>
                <a:lnTo>
                  <a:pt x="606742" y="688200"/>
                </a:lnTo>
                <a:lnTo>
                  <a:pt x="645198" y="666216"/>
                </a:lnTo>
                <a:lnTo>
                  <a:pt x="685215" y="646811"/>
                </a:lnTo>
                <a:lnTo>
                  <a:pt x="726668" y="630072"/>
                </a:lnTo>
                <a:lnTo>
                  <a:pt x="769454" y="616127"/>
                </a:lnTo>
                <a:lnTo>
                  <a:pt x="813460" y="605091"/>
                </a:lnTo>
                <a:lnTo>
                  <a:pt x="858570" y="597065"/>
                </a:lnTo>
                <a:lnTo>
                  <a:pt x="904684" y="592175"/>
                </a:lnTo>
                <a:lnTo>
                  <a:pt x="951661" y="590511"/>
                </a:lnTo>
                <a:lnTo>
                  <a:pt x="998651" y="592175"/>
                </a:lnTo>
                <a:lnTo>
                  <a:pt x="1044752" y="597065"/>
                </a:lnTo>
                <a:lnTo>
                  <a:pt x="1089863" y="605091"/>
                </a:lnTo>
                <a:lnTo>
                  <a:pt x="1133868" y="616127"/>
                </a:lnTo>
                <a:lnTo>
                  <a:pt x="1176655" y="630072"/>
                </a:lnTo>
                <a:lnTo>
                  <a:pt x="1218107" y="646811"/>
                </a:lnTo>
                <a:lnTo>
                  <a:pt x="1258125" y="666216"/>
                </a:lnTo>
                <a:lnTo>
                  <a:pt x="1296581" y="688200"/>
                </a:lnTo>
                <a:lnTo>
                  <a:pt x="1333373" y="712622"/>
                </a:lnTo>
                <a:lnTo>
                  <a:pt x="1368386" y="739394"/>
                </a:lnTo>
                <a:lnTo>
                  <a:pt x="1401508" y="768400"/>
                </a:lnTo>
                <a:lnTo>
                  <a:pt x="1432623" y="799515"/>
                </a:lnTo>
                <a:lnTo>
                  <a:pt x="1461630" y="832637"/>
                </a:lnTo>
                <a:lnTo>
                  <a:pt x="1488401" y="867638"/>
                </a:lnTo>
                <a:lnTo>
                  <a:pt x="1512836" y="904443"/>
                </a:lnTo>
                <a:lnTo>
                  <a:pt x="1534807" y="942898"/>
                </a:lnTo>
                <a:lnTo>
                  <a:pt x="1554226" y="982916"/>
                </a:lnTo>
                <a:lnTo>
                  <a:pt x="1570951" y="1024369"/>
                </a:lnTo>
                <a:lnTo>
                  <a:pt x="1584896" y="1067155"/>
                </a:lnTo>
                <a:lnTo>
                  <a:pt x="1595932" y="1111161"/>
                </a:lnTo>
                <a:lnTo>
                  <a:pt x="1603959" y="1156271"/>
                </a:lnTo>
                <a:lnTo>
                  <a:pt x="1608861" y="1202372"/>
                </a:lnTo>
                <a:lnTo>
                  <a:pt x="1610512" y="1249362"/>
                </a:lnTo>
                <a:lnTo>
                  <a:pt x="1610512" y="296392"/>
                </a:lnTo>
                <a:lnTo>
                  <a:pt x="1560525" y="292366"/>
                </a:lnTo>
                <a:lnTo>
                  <a:pt x="1512252" y="285762"/>
                </a:lnTo>
                <a:lnTo>
                  <a:pt x="1464602" y="276618"/>
                </a:lnTo>
                <a:lnTo>
                  <a:pt x="1417650" y="264972"/>
                </a:lnTo>
                <a:lnTo>
                  <a:pt x="1371485" y="250863"/>
                </a:lnTo>
                <a:lnTo>
                  <a:pt x="1326159" y="234340"/>
                </a:lnTo>
                <a:lnTo>
                  <a:pt x="1281772" y="215468"/>
                </a:lnTo>
                <a:lnTo>
                  <a:pt x="1238377" y="194284"/>
                </a:lnTo>
                <a:lnTo>
                  <a:pt x="1196073" y="170853"/>
                </a:lnTo>
                <a:lnTo>
                  <a:pt x="1154925" y="145199"/>
                </a:lnTo>
                <a:lnTo>
                  <a:pt x="1115009" y="117373"/>
                </a:lnTo>
                <a:lnTo>
                  <a:pt x="1076401" y="87452"/>
                </a:lnTo>
                <a:lnTo>
                  <a:pt x="1039177" y="55460"/>
                </a:lnTo>
                <a:lnTo>
                  <a:pt x="1003427" y="21450"/>
                </a:lnTo>
                <a:lnTo>
                  <a:pt x="979208" y="5359"/>
                </a:lnTo>
                <a:lnTo>
                  <a:pt x="951661" y="0"/>
                </a:lnTo>
                <a:lnTo>
                  <a:pt x="924128" y="5359"/>
                </a:lnTo>
                <a:lnTo>
                  <a:pt x="899909" y="21450"/>
                </a:lnTo>
                <a:lnTo>
                  <a:pt x="864146" y="55460"/>
                </a:lnTo>
                <a:lnTo>
                  <a:pt x="826935" y="87452"/>
                </a:lnTo>
                <a:lnTo>
                  <a:pt x="788327" y="117373"/>
                </a:lnTo>
                <a:lnTo>
                  <a:pt x="748411" y="145199"/>
                </a:lnTo>
                <a:lnTo>
                  <a:pt x="707263" y="170853"/>
                </a:lnTo>
                <a:lnTo>
                  <a:pt x="664959" y="194284"/>
                </a:lnTo>
                <a:lnTo>
                  <a:pt x="621576" y="215468"/>
                </a:lnTo>
                <a:lnTo>
                  <a:pt x="577176" y="234340"/>
                </a:lnTo>
                <a:lnTo>
                  <a:pt x="531863" y="250863"/>
                </a:lnTo>
                <a:lnTo>
                  <a:pt x="485686" y="264972"/>
                </a:lnTo>
                <a:lnTo>
                  <a:pt x="438734" y="276618"/>
                </a:lnTo>
                <a:lnTo>
                  <a:pt x="391083" y="285762"/>
                </a:lnTo>
                <a:lnTo>
                  <a:pt x="342811" y="292366"/>
                </a:lnTo>
                <a:lnTo>
                  <a:pt x="293992" y="296354"/>
                </a:lnTo>
                <a:lnTo>
                  <a:pt x="244703" y="297700"/>
                </a:lnTo>
                <a:lnTo>
                  <a:pt x="73202" y="297700"/>
                </a:lnTo>
                <a:lnTo>
                  <a:pt x="44691" y="303441"/>
                </a:lnTo>
                <a:lnTo>
                  <a:pt x="21424" y="319125"/>
                </a:lnTo>
                <a:lnTo>
                  <a:pt x="5740" y="342392"/>
                </a:lnTo>
                <a:lnTo>
                  <a:pt x="0" y="370903"/>
                </a:lnTo>
                <a:lnTo>
                  <a:pt x="0" y="1249362"/>
                </a:lnTo>
                <a:lnTo>
                  <a:pt x="1473" y="1311935"/>
                </a:lnTo>
                <a:lnTo>
                  <a:pt x="5803" y="1372362"/>
                </a:lnTo>
                <a:lnTo>
                  <a:pt x="12865" y="1430680"/>
                </a:lnTo>
                <a:lnTo>
                  <a:pt x="22529" y="1486966"/>
                </a:lnTo>
                <a:lnTo>
                  <a:pt x="34671" y="1541246"/>
                </a:lnTo>
                <a:lnTo>
                  <a:pt x="49149" y="1593570"/>
                </a:lnTo>
                <a:lnTo>
                  <a:pt x="65849" y="1644002"/>
                </a:lnTo>
                <a:lnTo>
                  <a:pt x="84632" y="1692579"/>
                </a:lnTo>
                <a:lnTo>
                  <a:pt x="105371" y="1739353"/>
                </a:lnTo>
                <a:lnTo>
                  <a:pt x="127927" y="1784375"/>
                </a:lnTo>
                <a:lnTo>
                  <a:pt x="152196" y="1827695"/>
                </a:lnTo>
                <a:lnTo>
                  <a:pt x="178028" y="1869351"/>
                </a:lnTo>
                <a:lnTo>
                  <a:pt x="205308" y="1909419"/>
                </a:lnTo>
                <a:lnTo>
                  <a:pt x="233883" y="1947926"/>
                </a:lnTo>
                <a:lnTo>
                  <a:pt x="263652" y="1984921"/>
                </a:lnTo>
                <a:lnTo>
                  <a:pt x="294474" y="2020468"/>
                </a:lnTo>
                <a:lnTo>
                  <a:pt x="326224" y="2054606"/>
                </a:lnTo>
                <a:lnTo>
                  <a:pt x="358762" y="2087384"/>
                </a:lnTo>
                <a:lnTo>
                  <a:pt x="391972" y="2118855"/>
                </a:lnTo>
                <a:lnTo>
                  <a:pt x="425716" y="2149068"/>
                </a:lnTo>
                <a:lnTo>
                  <a:pt x="459867" y="2178062"/>
                </a:lnTo>
                <a:lnTo>
                  <a:pt x="494296" y="2205913"/>
                </a:lnTo>
                <a:lnTo>
                  <a:pt x="528878" y="2232647"/>
                </a:lnTo>
                <a:lnTo>
                  <a:pt x="563486" y="2258314"/>
                </a:lnTo>
                <a:lnTo>
                  <a:pt x="597979" y="2282977"/>
                </a:lnTo>
                <a:lnTo>
                  <a:pt x="632244" y="2306663"/>
                </a:lnTo>
                <a:lnTo>
                  <a:pt x="666127" y="2329446"/>
                </a:lnTo>
                <a:lnTo>
                  <a:pt x="699528" y="2351367"/>
                </a:lnTo>
                <a:lnTo>
                  <a:pt x="732307" y="2372474"/>
                </a:lnTo>
                <a:lnTo>
                  <a:pt x="795464" y="2412428"/>
                </a:lnTo>
                <a:lnTo>
                  <a:pt x="827747" y="2433574"/>
                </a:lnTo>
                <a:lnTo>
                  <a:pt x="872858" y="2462403"/>
                </a:lnTo>
                <a:lnTo>
                  <a:pt x="918324" y="2487803"/>
                </a:lnTo>
                <a:lnTo>
                  <a:pt x="951661" y="2498737"/>
                </a:lnTo>
                <a:lnTo>
                  <a:pt x="984567" y="2488082"/>
                </a:lnTo>
                <a:lnTo>
                  <a:pt x="1029119" y="2463279"/>
                </a:lnTo>
                <a:lnTo>
                  <a:pt x="1073315" y="2435085"/>
                </a:lnTo>
                <a:lnTo>
                  <a:pt x="1105154" y="2414232"/>
                </a:lnTo>
                <a:lnTo>
                  <a:pt x="1166495" y="2375535"/>
                </a:lnTo>
                <a:lnTo>
                  <a:pt x="1230706" y="2333968"/>
                </a:lnTo>
                <a:lnTo>
                  <a:pt x="1263586" y="2312009"/>
                </a:lnTo>
                <a:lnTo>
                  <a:pt x="1296835" y="2289187"/>
                </a:lnTo>
                <a:lnTo>
                  <a:pt x="1330337" y="2265464"/>
                </a:lnTo>
                <a:lnTo>
                  <a:pt x="1363954" y="2240813"/>
                </a:lnTo>
                <a:lnTo>
                  <a:pt x="1397596" y="2215159"/>
                </a:lnTo>
                <a:lnTo>
                  <a:pt x="1431124" y="2188489"/>
                </a:lnTo>
                <a:lnTo>
                  <a:pt x="1464424" y="2160727"/>
                </a:lnTo>
                <a:lnTo>
                  <a:pt x="1497380" y="2131860"/>
                </a:lnTo>
                <a:lnTo>
                  <a:pt x="1529880" y="2101811"/>
                </a:lnTo>
                <a:lnTo>
                  <a:pt x="1561795" y="2070557"/>
                </a:lnTo>
                <a:lnTo>
                  <a:pt x="1593024" y="2038045"/>
                </a:lnTo>
                <a:lnTo>
                  <a:pt x="1623441" y="2004225"/>
                </a:lnTo>
                <a:lnTo>
                  <a:pt x="1652917" y="1969071"/>
                </a:lnTo>
                <a:lnTo>
                  <a:pt x="1681353" y="1932520"/>
                </a:lnTo>
                <a:lnTo>
                  <a:pt x="1708607" y="1894522"/>
                </a:lnTo>
                <a:lnTo>
                  <a:pt x="1734591" y="1855050"/>
                </a:lnTo>
                <a:lnTo>
                  <a:pt x="1759165" y="1814055"/>
                </a:lnTo>
                <a:lnTo>
                  <a:pt x="1782229" y="1771472"/>
                </a:lnTo>
                <a:lnTo>
                  <a:pt x="1803654" y="1727288"/>
                </a:lnTo>
                <a:lnTo>
                  <a:pt x="1823313" y="1681441"/>
                </a:lnTo>
                <a:lnTo>
                  <a:pt x="1841106" y="1633880"/>
                </a:lnTo>
                <a:lnTo>
                  <a:pt x="1856905" y="1584566"/>
                </a:lnTo>
                <a:lnTo>
                  <a:pt x="1870608" y="1533448"/>
                </a:lnTo>
                <a:lnTo>
                  <a:pt x="1882076" y="1480502"/>
                </a:lnTo>
                <a:lnTo>
                  <a:pt x="1891195" y="1425663"/>
                </a:lnTo>
                <a:lnTo>
                  <a:pt x="1897862" y="1368882"/>
                </a:lnTo>
                <a:lnTo>
                  <a:pt x="1901952" y="1310132"/>
                </a:lnTo>
                <a:lnTo>
                  <a:pt x="1903336" y="1249362"/>
                </a:lnTo>
                <a:lnTo>
                  <a:pt x="1903336" y="590511"/>
                </a:lnTo>
                <a:lnTo>
                  <a:pt x="1903336" y="370903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521013" y="5047989"/>
            <a:ext cx="2234565" cy="2603500"/>
          </a:xfrm>
          <a:custGeom>
            <a:avLst/>
            <a:gdLst/>
            <a:ahLst/>
            <a:cxnLst/>
            <a:rect l="l" t="t" r="r" b="b"/>
            <a:pathLst>
              <a:path w="2234565" h="2603500">
                <a:moveTo>
                  <a:pt x="1763331" y="1026591"/>
                </a:moveTo>
                <a:lnTo>
                  <a:pt x="1762569" y="981278"/>
                </a:lnTo>
                <a:lnTo>
                  <a:pt x="1758645" y="936244"/>
                </a:lnTo>
                <a:lnTo>
                  <a:pt x="1751622" y="891679"/>
                </a:lnTo>
                <a:lnTo>
                  <a:pt x="1741525" y="847737"/>
                </a:lnTo>
                <a:lnTo>
                  <a:pt x="1728431" y="804595"/>
                </a:lnTo>
                <a:lnTo>
                  <a:pt x="1712353" y="762431"/>
                </a:lnTo>
                <a:lnTo>
                  <a:pt x="1693354" y="721423"/>
                </a:lnTo>
                <a:lnTo>
                  <a:pt x="1671485" y="681723"/>
                </a:lnTo>
                <a:lnTo>
                  <a:pt x="1646770" y="643521"/>
                </a:lnTo>
                <a:lnTo>
                  <a:pt x="1622323" y="611022"/>
                </a:lnTo>
                <a:lnTo>
                  <a:pt x="1589049" y="572274"/>
                </a:lnTo>
                <a:lnTo>
                  <a:pt x="1556118" y="539572"/>
                </a:lnTo>
                <a:lnTo>
                  <a:pt x="1536915" y="523100"/>
                </a:lnTo>
                <a:lnTo>
                  <a:pt x="1536915" y="913371"/>
                </a:lnTo>
                <a:lnTo>
                  <a:pt x="1535633" y="934821"/>
                </a:lnTo>
                <a:lnTo>
                  <a:pt x="1518678" y="958761"/>
                </a:lnTo>
                <a:lnTo>
                  <a:pt x="1410830" y="1063891"/>
                </a:lnTo>
                <a:lnTo>
                  <a:pt x="1388376" y="1093470"/>
                </a:lnTo>
                <a:lnTo>
                  <a:pt x="1372146" y="1130249"/>
                </a:lnTo>
                <a:lnTo>
                  <a:pt x="1363662" y="1169555"/>
                </a:lnTo>
                <a:lnTo>
                  <a:pt x="1364424" y="1206131"/>
                </a:lnTo>
                <a:lnTo>
                  <a:pt x="1364538" y="1207300"/>
                </a:lnTo>
                <a:lnTo>
                  <a:pt x="1389888" y="1355128"/>
                </a:lnTo>
                <a:lnTo>
                  <a:pt x="1389532" y="1384477"/>
                </a:lnTo>
                <a:lnTo>
                  <a:pt x="1377975" y="1402575"/>
                </a:lnTo>
                <a:lnTo>
                  <a:pt x="1357185" y="1407985"/>
                </a:lnTo>
                <a:lnTo>
                  <a:pt x="1329156" y="1399247"/>
                </a:lnTo>
                <a:lnTo>
                  <a:pt x="1195844" y="1329169"/>
                </a:lnTo>
                <a:lnTo>
                  <a:pt x="1160780" y="1316964"/>
                </a:lnTo>
                <a:lnTo>
                  <a:pt x="1120775" y="1312887"/>
                </a:lnTo>
                <a:lnTo>
                  <a:pt x="1080770" y="1316964"/>
                </a:lnTo>
                <a:lnTo>
                  <a:pt x="1045705" y="1329169"/>
                </a:lnTo>
                <a:lnTo>
                  <a:pt x="912406" y="1399247"/>
                </a:lnTo>
                <a:lnTo>
                  <a:pt x="884377" y="1407985"/>
                </a:lnTo>
                <a:lnTo>
                  <a:pt x="863587" y="1402575"/>
                </a:lnTo>
                <a:lnTo>
                  <a:pt x="852017" y="1384477"/>
                </a:lnTo>
                <a:lnTo>
                  <a:pt x="851662" y="1355128"/>
                </a:lnTo>
                <a:lnTo>
                  <a:pt x="877023" y="1207300"/>
                </a:lnTo>
                <a:lnTo>
                  <a:pt x="877138" y="1206131"/>
                </a:lnTo>
                <a:lnTo>
                  <a:pt x="869403" y="1130249"/>
                </a:lnTo>
                <a:lnTo>
                  <a:pt x="853173" y="1093470"/>
                </a:lnTo>
                <a:lnTo>
                  <a:pt x="722871" y="958761"/>
                </a:lnTo>
                <a:lnTo>
                  <a:pt x="705916" y="934821"/>
                </a:lnTo>
                <a:lnTo>
                  <a:pt x="704634" y="913371"/>
                </a:lnTo>
                <a:lnTo>
                  <a:pt x="718273" y="896772"/>
                </a:lnTo>
                <a:lnTo>
                  <a:pt x="746074" y="887361"/>
                </a:lnTo>
                <a:lnTo>
                  <a:pt x="895108" y="865708"/>
                </a:lnTo>
                <a:lnTo>
                  <a:pt x="930668" y="854964"/>
                </a:lnTo>
                <a:lnTo>
                  <a:pt x="965415" y="834745"/>
                </a:lnTo>
                <a:lnTo>
                  <a:pt x="995387" y="807948"/>
                </a:lnTo>
                <a:lnTo>
                  <a:pt x="1016584" y="777455"/>
                </a:lnTo>
                <a:lnTo>
                  <a:pt x="1083246" y="642391"/>
                </a:lnTo>
                <a:lnTo>
                  <a:pt x="1100785" y="618871"/>
                </a:lnTo>
                <a:lnTo>
                  <a:pt x="1120775" y="611022"/>
                </a:lnTo>
                <a:lnTo>
                  <a:pt x="1140777" y="618871"/>
                </a:lnTo>
                <a:lnTo>
                  <a:pt x="1158303" y="642391"/>
                </a:lnTo>
                <a:lnTo>
                  <a:pt x="1224978" y="777455"/>
                </a:lnTo>
                <a:lnTo>
                  <a:pt x="1246174" y="807948"/>
                </a:lnTo>
                <a:lnTo>
                  <a:pt x="1276134" y="834745"/>
                </a:lnTo>
                <a:lnTo>
                  <a:pt x="1310894" y="854964"/>
                </a:lnTo>
                <a:lnTo>
                  <a:pt x="1346454" y="865708"/>
                </a:lnTo>
                <a:lnTo>
                  <a:pt x="1495475" y="887361"/>
                </a:lnTo>
                <a:lnTo>
                  <a:pt x="1523276" y="896772"/>
                </a:lnTo>
                <a:lnTo>
                  <a:pt x="1536915" y="913371"/>
                </a:lnTo>
                <a:lnTo>
                  <a:pt x="1536915" y="523100"/>
                </a:lnTo>
                <a:lnTo>
                  <a:pt x="1482356" y="480872"/>
                </a:lnTo>
                <a:lnTo>
                  <a:pt x="1441615" y="455218"/>
                </a:lnTo>
                <a:lnTo>
                  <a:pt x="1439481" y="454037"/>
                </a:lnTo>
                <a:lnTo>
                  <a:pt x="1438427" y="453428"/>
                </a:lnTo>
                <a:lnTo>
                  <a:pt x="1396047" y="430961"/>
                </a:lnTo>
                <a:lnTo>
                  <a:pt x="1352245" y="411734"/>
                </a:lnTo>
                <a:lnTo>
                  <a:pt x="1307223" y="395795"/>
                </a:lnTo>
                <a:lnTo>
                  <a:pt x="1261173" y="383209"/>
                </a:lnTo>
                <a:lnTo>
                  <a:pt x="1214310" y="374027"/>
                </a:lnTo>
                <a:lnTo>
                  <a:pt x="1166837" y="368312"/>
                </a:lnTo>
                <a:lnTo>
                  <a:pt x="1118958" y="366102"/>
                </a:lnTo>
                <a:lnTo>
                  <a:pt x="1070889" y="367449"/>
                </a:lnTo>
                <a:lnTo>
                  <a:pt x="1022807" y="372427"/>
                </a:lnTo>
                <a:lnTo>
                  <a:pt x="974928" y="381076"/>
                </a:lnTo>
                <a:lnTo>
                  <a:pt x="927468" y="393458"/>
                </a:lnTo>
                <a:lnTo>
                  <a:pt x="880618" y="409613"/>
                </a:lnTo>
                <a:lnTo>
                  <a:pt x="834580" y="429615"/>
                </a:lnTo>
                <a:lnTo>
                  <a:pt x="789571" y="453504"/>
                </a:lnTo>
                <a:lnTo>
                  <a:pt x="748880" y="479221"/>
                </a:lnTo>
                <a:lnTo>
                  <a:pt x="710755" y="507466"/>
                </a:lnTo>
                <a:lnTo>
                  <a:pt x="675233" y="538060"/>
                </a:lnTo>
                <a:lnTo>
                  <a:pt x="642353" y="570826"/>
                </a:lnTo>
                <a:lnTo>
                  <a:pt x="612190" y="605586"/>
                </a:lnTo>
                <a:lnTo>
                  <a:pt x="584758" y="642188"/>
                </a:lnTo>
                <a:lnTo>
                  <a:pt x="560120" y="680427"/>
                </a:lnTo>
                <a:lnTo>
                  <a:pt x="538314" y="720166"/>
                </a:lnTo>
                <a:lnTo>
                  <a:pt x="519391" y="761225"/>
                </a:lnTo>
                <a:lnTo>
                  <a:pt x="503389" y="803414"/>
                </a:lnTo>
                <a:lnTo>
                  <a:pt x="490372" y="846569"/>
                </a:lnTo>
                <a:lnTo>
                  <a:pt x="480364" y="890536"/>
                </a:lnTo>
                <a:lnTo>
                  <a:pt x="473405" y="935113"/>
                </a:lnTo>
                <a:lnTo>
                  <a:pt x="469569" y="980147"/>
                </a:lnTo>
                <a:lnTo>
                  <a:pt x="468884" y="1025474"/>
                </a:lnTo>
                <a:lnTo>
                  <a:pt x="471398" y="1070902"/>
                </a:lnTo>
                <a:lnTo>
                  <a:pt x="477151" y="1116266"/>
                </a:lnTo>
                <a:lnTo>
                  <a:pt x="486194" y="1161402"/>
                </a:lnTo>
                <a:lnTo>
                  <a:pt x="498576" y="1206131"/>
                </a:lnTo>
                <a:lnTo>
                  <a:pt x="514337" y="1250276"/>
                </a:lnTo>
                <a:lnTo>
                  <a:pt x="533527" y="1293672"/>
                </a:lnTo>
                <a:lnTo>
                  <a:pt x="556196" y="1336141"/>
                </a:lnTo>
                <a:lnTo>
                  <a:pt x="585139" y="1381506"/>
                </a:lnTo>
                <a:lnTo>
                  <a:pt x="617232" y="1423644"/>
                </a:lnTo>
                <a:lnTo>
                  <a:pt x="652208" y="1462506"/>
                </a:lnTo>
                <a:lnTo>
                  <a:pt x="689813" y="1498028"/>
                </a:lnTo>
                <a:lnTo>
                  <a:pt x="729843" y="1530134"/>
                </a:lnTo>
                <a:lnTo>
                  <a:pt x="772020" y="1558785"/>
                </a:lnTo>
                <a:lnTo>
                  <a:pt x="836904" y="1594980"/>
                </a:lnTo>
                <a:lnTo>
                  <a:pt x="880338" y="1614093"/>
                </a:lnTo>
                <a:lnTo>
                  <a:pt x="924509" y="1629778"/>
                </a:lnTo>
                <a:lnTo>
                  <a:pt x="969264" y="1642071"/>
                </a:lnTo>
                <a:lnTo>
                  <a:pt x="1014412" y="1651038"/>
                </a:lnTo>
                <a:lnTo>
                  <a:pt x="1059789" y="1656715"/>
                </a:lnTo>
                <a:lnTo>
                  <a:pt x="1105217" y="1659140"/>
                </a:lnTo>
                <a:lnTo>
                  <a:pt x="1150543" y="1658378"/>
                </a:lnTo>
                <a:lnTo>
                  <a:pt x="1195565" y="1654454"/>
                </a:lnTo>
                <a:lnTo>
                  <a:pt x="1240142" y="1647431"/>
                </a:lnTo>
                <a:lnTo>
                  <a:pt x="1284084" y="1637347"/>
                </a:lnTo>
                <a:lnTo>
                  <a:pt x="1327213" y="1624241"/>
                </a:lnTo>
                <a:lnTo>
                  <a:pt x="1369377" y="1608162"/>
                </a:lnTo>
                <a:lnTo>
                  <a:pt x="1410398" y="1589163"/>
                </a:lnTo>
                <a:lnTo>
                  <a:pt x="1450086" y="1567294"/>
                </a:lnTo>
                <a:lnTo>
                  <a:pt x="1488300" y="1542580"/>
                </a:lnTo>
                <a:lnTo>
                  <a:pt x="1524838" y="1515097"/>
                </a:lnTo>
                <a:lnTo>
                  <a:pt x="1559547" y="1484858"/>
                </a:lnTo>
                <a:lnTo>
                  <a:pt x="1592249" y="1451927"/>
                </a:lnTo>
                <a:lnTo>
                  <a:pt x="1622767" y="1416354"/>
                </a:lnTo>
                <a:lnTo>
                  <a:pt x="1650949" y="1378165"/>
                </a:lnTo>
                <a:lnTo>
                  <a:pt x="1676590" y="1337437"/>
                </a:lnTo>
                <a:lnTo>
                  <a:pt x="1699171" y="1294917"/>
                </a:lnTo>
                <a:lnTo>
                  <a:pt x="1718284" y="1251483"/>
                </a:lnTo>
                <a:lnTo>
                  <a:pt x="1733969" y="1207300"/>
                </a:lnTo>
                <a:lnTo>
                  <a:pt x="1746262" y="1162545"/>
                </a:lnTo>
                <a:lnTo>
                  <a:pt x="1755228" y="1117396"/>
                </a:lnTo>
                <a:lnTo>
                  <a:pt x="1760905" y="1072019"/>
                </a:lnTo>
                <a:lnTo>
                  <a:pt x="1763331" y="1026591"/>
                </a:lnTo>
                <a:close/>
              </a:path>
              <a:path w="2234565" h="2603500">
                <a:moveTo>
                  <a:pt x="2234438" y="2247900"/>
                </a:moveTo>
                <a:lnTo>
                  <a:pt x="2224443" y="2222500"/>
                </a:lnTo>
                <a:lnTo>
                  <a:pt x="2086038" y="1981200"/>
                </a:lnTo>
                <a:lnTo>
                  <a:pt x="1976767" y="1790700"/>
                </a:lnTo>
                <a:lnTo>
                  <a:pt x="1882076" y="1625600"/>
                </a:lnTo>
                <a:lnTo>
                  <a:pt x="1926590" y="1612900"/>
                </a:lnTo>
                <a:lnTo>
                  <a:pt x="1968741" y="1600200"/>
                </a:lnTo>
                <a:lnTo>
                  <a:pt x="2004707" y="1574800"/>
                </a:lnTo>
                <a:lnTo>
                  <a:pt x="2043391" y="1511300"/>
                </a:lnTo>
                <a:lnTo>
                  <a:pt x="2041994" y="1460500"/>
                </a:lnTo>
                <a:lnTo>
                  <a:pt x="2032546" y="1409700"/>
                </a:lnTo>
                <a:lnTo>
                  <a:pt x="2021166" y="1358900"/>
                </a:lnTo>
                <a:lnTo>
                  <a:pt x="2013940" y="1308100"/>
                </a:lnTo>
                <a:lnTo>
                  <a:pt x="2016988" y="1270000"/>
                </a:lnTo>
                <a:lnTo>
                  <a:pt x="2035048" y="1231900"/>
                </a:lnTo>
                <a:lnTo>
                  <a:pt x="2063991" y="1193800"/>
                </a:lnTo>
                <a:lnTo>
                  <a:pt x="2097506" y="1155700"/>
                </a:lnTo>
                <a:lnTo>
                  <a:pt x="2152942" y="1066800"/>
                </a:lnTo>
                <a:lnTo>
                  <a:pt x="2162238" y="1028700"/>
                </a:lnTo>
                <a:lnTo>
                  <a:pt x="2152624" y="990600"/>
                </a:lnTo>
                <a:lnTo>
                  <a:pt x="2128164" y="939800"/>
                </a:lnTo>
                <a:lnTo>
                  <a:pt x="2095398" y="901700"/>
                </a:lnTo>
                <a:lnTo>
                  <a:pt x="2060879" y="850900"/>
                </a:lnTo>
                <a:lnTo>
                  <a:pt x="2031149" y="812800"/>
                </a:lnTo>
                <a:lnTo>
                  <a:pt x="2012772" y="762000"/>
                </a:lnTo>
                <a:lnTo>
                  <a:pt x="2009648" y="723900"/>
                </a:lnTo>
                <a:lnTo>
                  <a:pt x="2016772" y="673100"/>
                </a:lnTo>
                <a:lnTo>
                  <a:pt x="2028063" y="622300"/>
                </a:lnTo>
                <a:lnTo>
                  <a:pt x="2037422" y="571500"/>
                </a:lnTo>
                <a:lnTo>
                  <a:pt x="2038731" y="533400"/>
                </a:lnTo>
                <a:lnTo>
                  <a:pt x="2025904" y="482600"/>
                </a:lnTo>
                <a:lnTo>
                  <a:pt x="1996338" y="457200"/>
                </a:lnTo>
                <a:lnTo>
                  <a:pt x="1954974" y="431800"/>
                </a:lnTo>
                <a:lnTo>
                  <a:pt x="1881073" y="412508"/>
                </a:lnTo>
                <a:lnTo>
                  <a:pt x="1881073" y="1028700"/>
                </a:lnTo>
                <a:lnTo>
                  <a:pt x="1878672" y="1079500"/>
                </a:lnTo>
                <a:lnTo>
                  <a:pt x="1873605" y="1130300"/>
                </a:lnTo>
                <a:lnTo>
                  <a:pt x="1865909" y="1168400"/>
                </a:lnTo>
                <a:lnTo>
                  <a:pt x="1855609" y="1219200"/>
                </a:lnTo>
                <a:lnTo>
                  <a:pt x="1842744" y="1257300"/>
                </a:lnTo>
                <a:lnTo>
                  <a:pt x="1827339" y="1295400"/>
                </a:lnTo>
                <a:lnTo>
                  <a:pt x="1809432" y="1346200"/>
                </a:lnTo>
                <a:lnTo>
                  <a:pt x="1789061" y="1384300"/>
                </a:lnTo>
                <a:lnTo>
                  <a:pt x="1766252" y="1422400"/>
                </a:lnTo>
                <a:lnTo>
                  <a:pt x="1741043" y="1460500"/>
                </a:lnTo>
                <a:lnTo>
                  <a:pt x="1713471" y="1498600"/>
                </a:lnTo>
                <a:lnTo>
                  <a:pt x="1683550" y="1536700"/>
                </a:lnTo>
                <a:lnTo>
                  <a:pt x="1651317" y="1562100"/>
                </a:lnTo>
                <a:lnTo>
                  <a:pt x="1616824" y="1600200"/>
                </a:lnTo>
                <a:lnTo>
                  <a:pt x="1580095" y="1625600"/>
                </a:lnTo>
                <a:lnTo>
                  <a:pt x="1541145" y="1651000"/>
                </a:lnTo>
                <a:lnTo>
                  <a:pt x="1500035" y="1676400"/>
                </a:lnTo>
                <a:lnTo>
                  <a:pt x="1454454" y="1701800"/>
                </a:lnTo>
                <a:lnTo>
                  <a:pt x="1407960" y="1727200"/>
                </a:lnTo>
                <a:lnTo>
                  <a:pt x="1360703" y="1739900"/>
                </a:lnTo>
                <a:lnTo>
                  <a:pt x="1312849" y="1765300"/>
                </a:lnTo>
                <a:lnTo>
                  <a:pt x="1264526" y="1765300"/>
                </a:lnTo>
                <a:lnTo>
                  <a:pt x="1215898" y="1778000"/>
                </a:lnTo>
                <a:lnTo>
                  <a:pt x="1167117" y="1778000"/>
                </a:lnTo>
                <a:lnTo>
                  <a:pt x="1118336" y="1790700"/>
                </a:lnTo>
                <a:lnTo>
                  <a:pt x="1069682" y="1778000"/>
                </a:lnTo>
                <a:lnTo>
                  <a:pt x="973442" y="1778000"/>
                </a:lnTo>
                <a:lnTo>
                  <a:pt x="879576" y="1752600"/>
                </a:lnTo>
                <a:lnTo>
                  <a:pt x="833920" y="1727200"/>
                </a:lnTo>
                <a:lnTo>
                  <a:pt x="789317" y="1714500"/>
                </a:lnTo>
                <a:lnTo>
                  <a:pt x="745921" y="1689100"/>
                </a:lnTo>
                <a:lnTo>
                  <a:pt x="703872" y="1663700"/>
                </a:lnTo>
                <a:lnTo>
                  <a:pt x="663803" y="1638300"/>
                </a:lnTo>
                <a:lnTo>
                  <a:pt x="625983" y="1612900"/>
                </a:lnTo>
                <a:lnTo>
                  <a:pt x="590435" y="1574800"/>
                </a:lnTo>
                <a:lnTo>
                  <a:pt x="557212" y="1549400"/>
                </a:lnTo>
                <a:lnTo>
                  <a:pt x="526326" y="1511300"/>
                </a:lnTo>
                <a:lnTo>
                  <a:pt x="497827" y="1473200"/>
                </a:lnTo>
                <a:lnTo>
                  <a:pt x="471741" y="1435100"/>
                </a:lnTo>
                <a:lnTo>
                  <a:pt x="448106" y="1397000"/>
                </a:lnTo>
                <a:lnTo>
                  <a:pt x="426948" y="1358900"/>
                </a:lnTo>
                <a:lnTo>
                  <a:pt x="408317" y="1308100"/>
                </a:lnTo>
                <a:lnTo>
                  <a:pt x="392226" y="1270000"/>
                </a:lnTo>
                <a:lnTo>
                  <a:pt x="378726" y="1219200"/>
                </a:lnTo>
                <a:lnTo>
                  <a:pt x="367855" y="1181100"/>
                </a:lnTo>
                <a:lnTo>
                  <a:pt x="359625" y="1130300"/>
                </a:lnTo>
                <a:lnTo>
                  <a:pt x="354088" y="1092200"/>
                </a:lnTo>
                <a:lnTo>
                  <a:pt x="351282" y="1041400"/>
                </a:lnTo>
                <a:lnTo>
                  <a:pt x="351218" y="990600"/>
                </a:lnTo>
                <a:lnTo>
                  <a:pt x="353949" y="952500"/>
                </a:lnTo>
                <a:lnTo>
                  <a:pt x="359511" y="901700"/>
                </a:lnTo>
                <a:lnTo>
                  <a:pt x="367931" y="863600"/>
                </a:lnTo>
                <a:lnTo>
                  <a:pt x="379247" y="812800"/>
                </a:lnTo>
                <a:lnTo>
                  <a:pt x="393484" y="762000"/>
                </a:lnTo>
                <a:lnTo>
                  <a:pt x="410679" y="723900"/>
                </a:lnTo>
                <a:lnTo>
                  <a:pt x="430872" y="673100"/>
                </a:lnTo>
                <a:lnTo>
                  <a:pt x="454101" y="635000"/>
                </a:lnTo>
                <a:lnTo>
                  <a:pt x="479272" y="596900"/>
                </a:lnTo>
                <a:lnTo>
                  <a:pt x="506526" y="558800"/>
                </a:lnTo>
                <a:lnTo>
                  <a:pt x="535774" y="520700"/>
                </a:lnTo>
                <a:lnTo>
                  <a:pt x="566889" y="482600"/>
                </a:lnTo>
                <a:lnTo>
                  <a:pt x="599744" y="457200"/>
                </a:lnTo>
                <a:lnTo>
                  <a:pt x="634238" y="419100"/>
                </a:lnTo>
                <a:lnTo>
                  <a:pt x="670229" y="393700"/>
                </a:lnTo>
                <a:lnTo>
                  <a:pt x="707631" y="368300"/>
                </a:lnTo>
                <a:lnTo>
                  <a:pt x="746302" y="342900"/>
                </a:lnTo>
                <a:lnTo>
                  <a:pt x="786130" y="330200"/>
                </a:lnTo>
                <a:lnTo>
                  <a:pt x="826998" y="304800"/>
                </a:lnTo>
                <a:lnTo>
                  <a:pt x="954659" y="266700"/>
                </a:lnTo>
                <a:lnTo>
                  <a:pt x="998512" y="266700"/>
                </a:lnTo>
                <a:lnTo>
                  <a:pt x="1042809" y="254000"/>
                </a:lnTo>
                <a:lnTo>
                  <a:pt x="1222171" y="254000"/>
                </a:lnTo>
                <a:lnTo>
                  <a:pt x="1399324" y="304800"/>
                </a:lnTo>
                <a:lnTo>
                  <a:pt x="1442377" y="330200"/>
                </a:lnTo>
                <a:lnTo>
                  <a:pt x="1484706" y="342900"/>
                </a:lnTo>
                <a:lnTo>
                  <a:pt x="1486611" y="342900"/>
                </a:lnTo>
                <a:lnTo>
                  <a:pt x="1495780" y="355600"/>
                </a:lnTo>
                <a:lnTo>
                  <a:pt x="1498460" y="355600"/>
                </a:lnTo>
                <a:lnTo>
                  <a:pt x="1539773" y="381000"/>
                </a:lnTo>
                <a:lnTo>
                  <a:pt x="1579537" y="406400"/>
                </a:lnTo>
                <a:lnTo>
                  <a:pt x="1617624" y="444500"/>
                </a:lnTo>
                <a:lnTo>
                  <a:pt x="1653844" y="469900"/>
                </a:lnTo>
                <a:lnTo>
                  <a:pt x="1688084" y="508000"/>
                </a:lnTo>
                <a:lnTo>
                  <a:pt x="1720189" y="546100"/>
                </a:lnTo>
                <a:lnTo>
                  <a:pt x="1749996" y="584200"/>
                </a:lnTo>
                <a:lnTo>
                  <a:pt x="1777377" y="635000"/>
                </a:lnTo>
                <a:lnTo>
                  <a:pt x="1800428" y="673100"/>
                </a:lnTo>
                <a:lnTo>
                  <a:pt x="1820519" y="723900"/>
                </a:lnTo>
                <a:lnTo>
                  <a:pt x="1837690" y="762000"/>
                </a:lnTo>
                <a:lnTo>
                  <a:pt x="1851964" y="812800"/>
                </a:lnTo>
                <a:lnTo>
                  <a:pt x="1863382" y="850900"/>
                </a:lnTo>
                <a:lnTo>
                  <a:pt x="1871967" y="901700"/>
                </a:lnTo>
                <a:lnTo>
                  <a:pt x="1877758" y="939800"/>
                </a:lnTo>
                <a:lnTo>
                  <a:pt x="1880781" y="990600"/>
                </a:lnTo>
                <a:lnTo>
                  <a:pt x="1881073" y="1028700"/>
                </a:lnTo>
                <a:lnTo>
                  <a:pt x="1881073" y="412508"/>
                </a:lnTo>
                <a:lnTo>
                  <a:pt x="1812264" y="381000"/>
                </a:lnTo>
                <a:lnTo>
                  <a:pt x="1775917" y="355600"/>
                </a:lnTo>
                <a:lnTo>
                  <a:pt x="1729676" y="279400"/>
                </a:lnTo>
                <a:lnTo>
                  <a:pt x="1712569" y="228600"/>
                </a:lnTo>
                <a:lnTo>
                  <a:pt x="1694395" y="177800"/>
                </a:lnTo>
                <a:lnTo>
                  <a:pt x="1671358" y="139700"/>
                </a:lnTo>
                <a:lnTo>
                  <a:pt x="1639646" y="114300"/>
                </a:lnTo>
                <a:lnTo>
                  <a:pt x="1598688" y="101600"/>
                </a:lnTo>
                <a:lnTo>
                  <a:pt x="1552295" y="101600"/>
                </a:lnTo>
                <a:lnTo>
                  <a:pt x="1404226" y="139700"/>
                </a:lnTo>
                <a:lnTo>
                  <a:pt x="1359827" y="139700"/>
                </a:lnTo>
                <a:lnTo>
                  <a:pt x="1319339" y="114300"/>
                </a:lnTo>
                <a:lnTo>
                  <a:pt x="1240409" y="63500"/>
                </a:lnTo>
                <a:lnTo>
                  <a:pt x="1200785" y="25400"/>
                </a:lnTo>
                <a:lnTo>
                  <a:pt x="1160259" y="0"/>
                </a:lnTo>
                <a:lnTo>
                  <a:pt x="1071168" y="0"/>
                </a:lnTo>
                <a:lnTo>
                  <a:pt x="1020178" y="25400"/>
                </a:lnTo>
                <a:lnTo>
                  <a:pt x="969962" y="63500"/>
                </a:lnTo>
                <a:lnTo>
                  <a:pt x="925195" y="101600"/>
                </a:lnTo>
                <a:lnTo>
                  <a:pt x="890562" y="127000"/>
                </a:lnTo>
                <a:lnTo>
                  <a:pt x="870724" y="139700"/>
                </a:lnTo>
                <a:lnTo>
                  <a:pt x="777862" y="139700"/>
                </a:lnTo>
                <a:lnTo>
                  <a:pt x="678218" y="114300"/>
                </a:lnTo>
                <a:lnTo>
                  <a:pt x="631812" y="101600"/>
                </a:lnTo>
                <a:lnTo>
                  <a:pt x="590880" y="114300"/>
                </a:lnTo>
                <a:lnTo>
                  <a:pt x="559219" y="152400"/>
                </a:lnTo>
                <a:lnTo>
                  <a:pt x="536257" y="190500"/>
                </a:lnTo>
                <a:lnTo>
                  <a:pt x="518160" y="228600"/>
                </a:lnTo>
                <a:lnTo>
                  <a:pt x="501142" y="279400"/>
                </a:lnTo>
                <a:lnTo>
                  <a:pt x="481380" y="330200"/>
                </a:lnTo>
                <a:lnTo>
                  <a:pt x="455053" y="368300"/>
                </a:lnTo>
                <a:lnTo>
                  <a:pt x="418757" y="393700"/>
                </a:lnTo>
                <a:lnTo>
                  <a:pt x="373341" y="406400"/>
                </a:lnTo>
                <a:lnTo>
                  <a:pt x="276136" y="431800"/>
                </a:lnTo>
                <a:lnTo>
                  <a:pt x="234797" y="457200"/>
                </a:lnTo>
                <a:lnTo>
                  <a:pt x="205282" y="495300"/>
                </a:lnTo>
                <a:lnTo>
                  <a:pt x="192544" y="533400"/>
                </a:lnTo>
                <a:lnTo>
                  <a:pt x="193941" y="584200"/>
                </a:lnTo>
                <a:lnTo>
                  <a:pt x="203390" y="635000"/>
                </a:lnTo>
                <a:lnTo>
                  <a:pt x="214782" y="685800"/>
                </a:lnTo>
                <a:lnTo>
                  <a:pt x="221996" y="723900"/>
                </a:lnTo>
                <a:lnTo>
                  <a:pt x="218960" y="774700"/>
                </a:lnTo>
                <a:lnTo>
                  <a:pt x="200812" y="812800"/>
                </a:lnTo>
                <a:lnTo>
                  <a:pt x="171221" y="850900"/>
                </a:lnTo>
                <a:lnTo>
                  <a:pt x="136766" y="889000"/>
                </a:lnTo>
                <a:lnTo>
                  <a:pt x="79552" y="977900"/>
                </a:lnTo>
                <a:lnTo>
                  <a:pt x="69938" y="1028700"/>
                </a:lnTo>
                <a:lnTo>
                  <a:pt x="79260" y="1066800"/>
                </a:lnTo>
                <a:lnTo>
                  <a:pt x="103009" y="1104900"/>
                </a:lnTo>
                <a:lnTo>
                  <a:pt x="134848" y="1143000"/>
                </a:lnTo>
                <a:lnTo>
                  <a:pt x="168452" y="1193800"/>
                </a:lnTo>
                <a:lnTo>
                  <a:pt x="197485" y="1231900"/>
                </a:lnTo>
                <a:lnTo>
                  <a:pt x="215633" y="1270000"/>
                </a:lnTo>
                <a:lnTo>
                  <a:pt x="218757" y="1308100"/>
                </a:lnTo>
                <a:lnTo>
                  <a:pt x="211620" y="1358900"/>
                </a:lnTo>
                <a:lnTo>
                  <a:pt x="200329" y="1409700"/>
                </a:lnTo>
                <a:lnTo>
                  <a:pt x="190982" y="1460500"/>
                </a:lnTo>
                <a:lnTo>
                  <a:pt x="189674" y="1511300"/>
                </a:lnTo>
                <a:lnTo>
                  <a:pt x="202501" y="1549400"/>
                </a:lnTo>
                <a:lnTo>
                  <a:pt x="257213" y="1600200"/>
                </a:lnTo>
                <a:lnTo>
                  <a:pt x="294500" y="1612900"/>
                </a:lnTo>
                <a:lnTo>
                  <a:pt x="334606" y="1625600"/>
                </a:lnTo>
                <a:lnTo>
                  <a:pt x="345084" y="1625600"/>
                </a:lnTo>
                <a:lnTo>
                  <a:pt x="347484" y="1638300"/>
                </a:lnTo>
                <a:lnTo>
                  <a:pt x="344766" y="1638300"/>
                </a:lnTo>
                <a:lnTo>
                  <a:pt x="9944" y="2222500"/>
                </a:lnTo>
                <a:lnTo>
                  <a:pt x="0" y="2247900"/>
                </a:lnTo>
                <a:lnTo>
                  <a:pt x="4737" y="2273300"/>
                </a:lnTo>
                <a:lnTo>
                  <a:pt x="22771" y="2286000"/>
                </a:lnTo>
                <a:lnTo>
                  <a:pt x="52692" y="2298700"/>
                </a:lnTo>
                <a:lnTo>
                  <a:pt x="283705" y="2311400"/>
                </a:lnTo>
                <a:lnTo>
                  <a:pt x="320624" y="2311400"/>
                </a:lnTo>
                <a:lnTo>
                  <a:pt x="357746" y="2336800"/>
                </a:lnTo>
                <a:lnTo>
                  <a:pt x="390740" y="2362200"/>
                </a:lnTo>
                <a:lnTo>
                  <a:pt x="415290" y="2387600"/>
                </a:lnTo>
                <a:lnTo>
                  <a:pt x="538556" y="2578100"/>
                </a:lnTo>
                <a:lnTo>
                  <a:pt x="559739" y="2603500"/>
                </a:lnTo>
                <a:lnTo>
                  <a:pt x="607072" y="2603500"/>
                </a:lnTo>
                <a:lnTo>
                  <a:pt x="627405" y="2578100"/>
                </a:lnTo>
                <a:lnTo>
                  <a:pt x="966978" y="1993900"/>
                </a:lnTo>
                <a:lnTo>
                  <a:pt x="972451" y="1981200"/>
                </a:lnTo>
                <a:lnTo>
                  <a:pt x="989660" y="1981200"/>
                </a:lnTo>
                <a:lnTo>
                  <a:pt x="1020381" y="2006600"/>
                </a:lnTo>
                <a:lnTo>
                  <a:pt x="1054468" y="2019300"/>
                </a:lnTo>
                <a:lnTo>
                  <a:pt x="1089723" y="2032000"/>
                </a:lnTo>
                <a:lnTo>
                  <a:pt x="1123911" y="2044700"/>
                </a:lnTo>
                <a:lnTo>
                  <a:pt x="1155649" y="2044700"/>
                </a:lnTo>
                <a:lnTo>
                  <a:pt x="1186459" y="2019300"/>
                </a:lnTo>
                <a:lnTo>
                  <a:pt x="1216583" y="2006600"/>
                </a:lnTo>
                <a:lnTo>
                  <a:pt x="1246276" y="1981200"/>
                </a:lnTo>
                <a:lnTo>
                  <a:pt x="1263015" y="1981200"/>
                </a:lnTo>
                <a:lnTo>
                  <a:pt x="1607629" y="2578100"/>
                </a:lnTo>
                <a:lnTo>
                  <a:pt x="1628000" y="2603500"/>
                </a:lnTo>
                <a:lnTo>
                  <a:pt x="1675333" y="2603500"/>
                </a:lnTo>
                <a:lnTo>
                  <a:pt x="1696478" y="2578100"/>
                </a:lnTo>
                <a:lnTo>
                  <a:pt x="1819389" y="2374900"/>
                </a:lnTo>
                <a:lnTo>
                  <a:pt x="1843887" y="2349500"/>
                </a:lnTo>
                <a:lnTo>
                  <a:pt x="1876844" y="2324100"/>
                </a:lnTo>
                <a:lnTo>
                  <a:pt x="1950847" y="2298700"/>
                </a:lnTo>
                <a:lnTo>
                  <a:pt x="2181847" y="2298700"/>
                </a:lnTo>
                <a:lnTo>
                  <a:pt x="2211743" y="2286000"/>
                </a:lnTo>
                <a:lnTo>
                  <a:pt x="2229739" y="2273300"/>
                </a:lnTo>
                <a:lnTo>
                  <a:pt x="2234438" y="224790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90574" y="8615117"/>
            <a:ext cx="4951095" cy="8299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250" spc="75" b="1">
                <a:solidFill>
                  <a:srgbClr val="0F456B"/>
                </a:solidFill>
                <a:latin typeface="Arial"/>
                <a:cs typeface="Arial"/>
              </a:rPr>
              <a:t>PUNTUALIDAD</a:t>
            </a:r>
            <a:endParaRPr sz="5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33040" y="8615117"/>
            <a:ext cx="4038600" cy="8299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250" spc="5" b="1">
                <a:solidFill>
                  <a:srgbClr val="0F456B"/>
                </a:solidFill>
                <a:latin typeface="Arial"/>
                <a:cs typeface="Arial"/>
              </a:rPr>
              <a:t>SEGURIDAD</a:t>
            </a:r>
            <a:endParaRPr sz="5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091590" y="8615117"/>
            <a:ext cx="3080385" cy="8299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250" spc="40" b="1">
                <a:solidFill>
                  <a:srgbClr val="0F456B"/>
                </a:solidFill>
                <a:latin typeface="Arial"/>
                <a:cs typeface="Arial"/>
              </a:rPr>
              <a:t>CALIDAD</a:t>
            </a:r>
            <a:endParaRPr sz="5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53721" y="4811382"/>
            <a:ext cx="20955" cy="5759450"/>
          </a:xfrm>
          <a:custGeom>
            <a:avLst/>
            <a:gdLst/>
            <a:ahLst/>
            <a:cxnLst/>
            <a:rect l="l" t="t" r="r" b="b"/>
            <a:pathLst>
              <a:path w="20954" h="5759450">
                <a:moveTo>
                  <a:pt x="20941" y="0"/>
                </a:moveTo>
                <a:lnTo>
                  <a:pt x="0" y="0"/>
                </a:lnTo>
                <a:lnTo>
                  <a:pt x="0" y="5758986"/>
                </a:lnTo>
                <a:lnTo>
                  <a:pt x="20941" y="5758986"/>
                </a:lnTo>
                <a:lnTo>
                  <a:pt x="20941" y="0"/>
                </a:lnTo>
                <a:close/>
              </a:path>
            </a:pathLst>
          </a:custGeom>
          <a:solidFill>
            <a:srgbClr val="DD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334672" y="4811382"/>
            <a:ext cx="20955" cy="5759450"/>
          </a:xfrm>
          <a:custGeom>
            <a:avLst/>
            <a:gdLst/>
            <a:ahLst/>
            <a:cxnLst/>
            <a:rect l="l" t="t" r="r" b="b"/>
            <a:pathLst>
              <a:path w="20955" h="5759450">
                <a:moveTo>
                  <a:pt x="20941" y="0"/>
                </a:moveTo>
                <a:lnTo>
                  <a:pt x="0" y="0"/>
                </a:lnTo>
                <a:lnTo>
                  <a:pt x="0" y="5758986"/>
                </a:lnTo>
                <a:lnTo>
                  <a:pt x="20941" y="5758986"/>
                </a:lnTo>
                <a:lnTo>
                  <a:pt x="20941" y="0"/>
                </a:lnTo>
                <a:close/>
              </a:path>
            </a:pathLst>
          </a:custGeom>
          <a:solidFill>
            <a:srgbClr val="DDE1E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3801110"/>
          </a:xfrm>
          <a:custGeom>
            <a:avLst/>
            <a:gdLst/>
            <a:ahLst/>
            <a:cxnLst/>
            <a:rect l="l" t="t" r="r" b="b"/>
            <a:pathLst>
              <a:path w="20104100" h="3801110">
                <a:moveTo>
                  <a:pt x="20104099" y="0"/>
                </a:moveTo>
                <a:lnTo>
                  <a:pt x="0" y="0"/>
                </a:lnTo>
                <a:lnTo>
                  <a:pt x="0" y="3800931"/>
                </a:lnTo>
                <a:lnTo>
                  <a:pt x="20104099" y="380093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1172435"/>
            <a:ext cx="20104100" cy="136525"/>
          </a:xfrm>
          <a:custGeom>
            <a:avLst/>
            <a:gdLst/>
            <a:ahLst/>
            <a:cxnLst/>
            <a:rect l="l" t="t" r="r" b="b"/>
            <a:pathLst>
              <a:path w="20104100" h="136525">
                <a:moveTo>
                  <a:pt x="20104099" y="0"/>
                </a:moveTo>
                <a:lnTo>
                  <a:pt x="0" y="0"/>
                </a:lnTo>
                <a:lnTo>
                  <a:pt x="0" y="136121"/>
                </a:lnTo>
                <a:lnTo>
                  <a:pt x="20104099" y="13612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3800931"/>
            <a:ext cx="20104100" cy="377190"/>
          </a:xfrm>
          <a:custGeom>
            <a:avLst/>
            <a:gdLst/>
            <a:ahLst/>
            <a:cxnLst/>
            <a:rect l="l" t="t" r="r" b="b"/>
            <a:pathLst>
              <a:path w="20104100" h="377189">
                <a:moveTo>
                  <a:pt x="20104099" y="0"/>
                </a:moveTo>
                <a:lnTo>
                  <a:pt x="0" y="0"/>
                </a:lnTo>
                <a:lnTo>
                  <a:pt x="0" y="376951"/>
                </a:lnTo>
                <a:lnTo>
                  <a:pt x="20104099" y="376951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64599" y="9300976"/>
            <a:ext cx="380301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1190" marR="5080" indent="-619125">
              <a:lnSpc>
                <a:spcPct val="100000"/>
              </a:lnSpc>
              <a:spcBef>
                <a:spcPts val="95"/>
              </a:spcBef>
            </a:pPr>
            <a:r>
              <a:rPr dirty="0" sz="3300" spc="-33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300" spc="-21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3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114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300" spc="-4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35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300" spc="-24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300" spc="-15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19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300" spc="-18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300" spc="-15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2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2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300" spc="15">
                <a:solidFill>
                  <a:srgbClr val="0F456B"/>
                </a:solidFill>
                <a:latin typeface="Verdana"/>
                <a:cs typeface="Verdana"/>
              </a:rPr>
              <a:t>e  </a:t>
            </a:r>
            <a:r>
              <a:rPr dirty="0" sz="3300" spc="-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300" spc="-18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300" spc="-15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300" spc="-2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300" spc="-15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6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625">
                <a:solidFill>
                  <a:srgbClr val="0F456B"/>
                </a:solidFill>
                <a:latin typeface="Verdana"/>
                <a:cs typeface="Verdana"/>
              </a:rPr>
              <a:t>(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300" spc="22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300" spc="-229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23005" y="7915698"/>
            <a:ext cx="1085850" cy="1137920"/>
          </a:xfrm>
          <a:custGeom>
            <a:avLst/>
            <a:gdLst/>
            <a:ahLst/>
            <a:cxnLst/>
            <a:rect l="l" t="t" r="r" b="b"/>
            <a:pathLst>
              <a:path w="1085850" h="1137920">
                <a:moveTo>
                  <a:pt x="521527" y="128270"/>
                </a:moveTo>
                <a:lnTo>
                  <a:pt x="505220" y="128270"/>
                </a:lnTo>
                <a:lnTo>
                  <a:pt x="456637" y="130810"/>
                </a:lnTo>
                <a:lnTo>
                  <a:pt x="409345" y="137160"/>
                </a:lnTo>
                <a:lnTo>
                  <a:pt x="363557" y="148590"/>
                </a:lnTo>
                <a:lnTo>
                  <a:pt x="319487" y="163830"/>
                </a:lnTo>
                <a:lnTo>
                  <a:pt x="277348" y="182880"/>
                </a:lnTo>
                <a:lnTo>
                  <a:pt x="237354" y="205740"/>
                </a:lnTo>
                <a:lnTo>
                  <a:pt x="199717" y="231140"/>
                </a:lnTo>
                <a:lnTo>
                  <a:pt x="164652" y="260350"/>
                </a:lnTo>
                <a:lnTo>
                  <a:pt x="132372" y="293370"/>
                </a:lnTo>
                <a:lnTo>
                  <a:pt x="103090" y="327660"/>
                </a:lnTo>
                <a:lnTo>
                  <a:pt x="77020" y="365760"/>
                </a:lnTo>
                <a:lnTo>
                  <a:pt x="54376" y="405130"/>
                </a:lnTo>
                <a:lnTo>
                  <a:pt x="35369" y="447040"/>
                </a:lnTo>
                <a:lnTo>
                  <a:pt x="20215" y="491490"/>
                </a:lnTo>
                <a:lnTo>
                  <a:pt x="9127" y="537210"/>
                </a:lnTo>
                <a:lnTo>
                  <a:pt x="2317" y="584200"/>
                </a:lnTo>
                <a:lnTo>
                  <a:pt x="0" y="633730"/>
                </a:lnTo>
                <a:lnTo>
                  <a:pt x="2317" y="681990"/>
                </a:lnTo>
                <a:lnTo>
                  <a:pt x="9127" y="728980"/>
                </a:lnTo>
                <a:lnTo>
                  <a:pt x="20215" y="774700"/>
                </a:lnTo>
                <a:lnTo>
                  <a:pt x="35369" y="819150"/>
                </a:lnTo>
                <a:lnTo>
                  <a:pt x="54376" y="861060"/>
                </a:lnTo>
                <a:lnTo>
                  <a:pt x="77020" y="901700"/>
                </a:lnTo>
                <a:lnTo>
                  <a:pt x="103090" y="938530"/>
                </a:lnTo>
                <a:lnTo>
                  <a:pt x="132372" y="974090"/>
                </a:lnTo>
                <a:lnTo>
                  <a:pt x="164652" y="1005840"/>
                </a:lnTo>
                <a:lnTo>
                  <a:pt x="199717" y="1035050"/>
                </a:lnTo>
                <a:lnTo>
                  <a:pt x="237354" y="1061720"/>
                </a:lnTo>
                <a:lnTo>
                  <a:pt x="277348" y="1084580"/>
                </a:lnTo>
                <a:lnTo>
                  <a:pt x="319487" y="1103630"/>
                </a:lnTo>
                <a:lnTo>
                  <a:pt x="363557" y="1118870"/>
                </a:lnTo>
                <a:lnTo>
                  <a:pt x="409345" y="1129030"/>
                </a:lnTo>
                <a:lnTo>
                  <a:pt x="456637" y="1136650"/>
                </a:lnTo>
                <a:lnTo>
                  <a:pt x="505220" y="1137920"/>
                </a:lnTo>
                <a:lnTo>
                  <a:pt x="553800" y="1136650"/>
                </a:lnTo>
                <a:lnTo>
                  <a:pt x="601090" y="1129030"/>
                </a:lnTo>
                <a:lnTo>
                  <a:pt x="646874" y="1118870"/>
                </a:lnTo>
                <a:lnTo>
                  <a:pt x="690941" y="1103630"/>
                </a:lnTo>
                <a:lnTo>
                  <a:pt x="733076" y="1084580"/>
                </a:lnTo>
                <a:lnTo>
                  <a:pt x="748628" y="1075690"/>
                </a:lnTo>
                <a:lnTo>
                  <a:pt x="505220" y="1075690"/>
                </a:lnTo>
                <a:lnTo>
                  <a:pt x="457046" y="1073150"/>
                </a:lnTo>
                <a:lnTo>
                  <a:pt x="410360" y="1065530"/>
                </a:lnTo>
                <a:lnTo>
                  <a:pt x="365435" y="1052830"/>
                </a:lnTo>
                <a:lnTo>
                  <a:pt x="322542" y="1036320"/>
                </a:lnTo>
                <a:lnTo>
                  <a:pt x="281953" y="1016000"/>
                </a:lnTo>
                <a:lnTo>
                  <a:pt x="243940" y="990600"/>
                </a:lnTo>
                <a:lnTo>
                  <a:pt x="208774" y="961390"/>
                </a:lnTo>
                <a:lnTo>
                  <a:pt x="176728" y="929640"/>
                </a:lnTo>
                <a:lnTo>
                  <a:pt x="148073" y="894080"/>
                </a:lnTo>
                <a:lnTo>
                  <a:pt x="123080" y="857250"/>
                </a:lnTo>
                <a:lnTo>
                  <a:pt x="102023" y="816610"/>
                </a:lnTo>
                <a:lnTo>
                  <a:pt x="85171" y="773430"/>
                </a:lnTo>
                <a:lnTo>
                  <a:pt x="72798" y="727710"/>
                </a:lnTo>
                <a:lnTo>
                  <a:pt x="65175" y="681990"/>
                </a:lnTo>
                <a:lnTo>
                  <a:pt x="62574" y="633730"/>
                </a:lnTo>
                <a:lnTo>
                  <a:pt x="65949" y="579120"/>
                </a:lnTo>
                <a:lnTo>
                  <a:pt x="75798" y="525780"/>
                </a:lnTo>
                <a:lnTo>
                  <a:pt x="91702" y="474980"/>
                </a:lnTo>
                <a:lnTo>
                  <a:pt x="113242" y="427990"/>
                </a:lnTo>
                <a:lnTo>
                  <a:pt x="484342" y="427990"/>
                </a:lnTo>
                <a:lnTo>
                  <a:pt x="483011" y="426720"/>
                </a:lnTo>
                <a:lnTo>
                  <a:pt x="485327" y="402590"/>
                </a:lnTo>
                <a:lnTo>
                  <a:pt x="507048" y="381000"/>
                </a:lnTo>
                <a:lnTo>
                  <a:pt x="536498" y="360680"/>
                </a:lnTo>
                <a:lnTo>
                  <a:pt x="562003" y="341630"/>
                </a:lnTo>
                <a:lnTo>
                  <a:pt x="566045" y="337820"/>
                </a:lnTo>
                <a:lnTo>
                  <a:pt x="568998" y="335280"/>
                </a:lnTo>
                <a:lnTo>
                  <a:pt x="570579" y="331470"/>
                </a:lnTo>
                <a:lnTo>
                  <a:pt x="550642" y="294640"/>
                </a:lnTo>
                <a:lnTo>
                  <a:pt x="487783" y="262890"/>
                </a:lnTo>
                <a:lnTo>
                  <a:pt x="461158" y="245110"/>
                </a:lnTo>
                <a:lnTo>
                  <a:pt x="448939" y="223520"/>
                </a:lnTo>
                <a:lnTo>
                  <a:pt x="454682" y="209550"/>
                </a:lnTo>
                <a:lnTo>
                  <a:pt x="472337" y="200660"/>
                </a:lnTo>
                <a:lnTo>
                  <a:pt x="498609" y="194310"/>
                </a:lnTo>
                <a:lnTo>
                  <a:pt x="530203" y="191770"/>
                </a:lnTo>
                <a:lnTo>
                  <a:pt x="552289" y="191770"/>
                </a:lnTo>
                <a:lnTo>
                  <a:pt x="555201" y="177800"/>
                </a:lnTo>
                <a:lnTo>
                  <a:pt x="559210" y="162560"/>
                </a:lnTo>
                <a:lnTo>
                  <a:pt x="564040" y="147320"/>
                </a:lnTo>
                <a:lnTo>
                  <a:pt x="569678" y="132080"/>
                </a:lnTo>
                <a:lnTo>
                  <a:pt x="521527" y="128270"/>
                </a:lnTo>
                <a:close/>
              </a:path>
              <a:path w="1085850" h="1137920">
                <a:moveTo>
                  <a:pt x="639928" y="471170"/>
                </a:moveTo>
                <a:lnTo>
                  <a:pt x="639080" y="472440"/>
                </a:lnTo>
                <a:lnTo>
                  <a:pt x="638546" y="472440"/>
                </a:lnTo>
                <a:lnTo>
                  <a:pt x="611736" y="487680"/>
                </a:lnTo>
                <a:lnTo>
                  <a:pt x="591911" y="513080"/>
                </a:lnTo>
                <a:lnTo>
                  <a:pt x="582730" y="544830"/>
                </a:lnTo>
                <a:lnTo>
                  <a:pt x="587856" y="576580"/>
                </a:lnTo>
                <a:lnTo>
                  <a:pt x="608227" y="593090"/>
                </a:lnTo>
                <a:lnTo>
                  <a:pt x="640549" y="607060"/>
                </a:lnTo>
                <a:lnTo>
                  <a:pt x="669202" y="626110"/>
                </a:lnTo>
                <a:lnTo>
                  <a:pt x="678565" y="661670"/>
                </a:lnTo>
                <a:lnTo>
                  <a:pt x="685717" y="693420"/>
                </a:lnTo>
                <a:lnTo>
                  <a:pt x="709159" y="712470"/>
                </a:lnTo>
                <a:lnTo>
                  <a:pt x="738132" y="721360"/>
                </a:lnTo>
                <a:lnTo>
                  <a:pt x="761882" y="722630"/>
                </a:lnTo>
                <a:lnTo>
                  <a:pt x="780777" y="727710"/>
                </a:lnTo>
                <a:lnTo>
                  <a:pt x="798128" y="744220"/>
                </a:lnTo>
                <a:lnTo>
                  <a:pt x="807683" y="763270"/>
                </a:lnTo>
                <a:lnTo>
                  <a:pt x="803190" y="779780"/>
                </a:lnTo>
                <a:lnTo>
                  <a:pt x="787516" y="791210"/>
                </a:lnTo>
                <a:lnTo>
                  <a:pt x="771018" y="801370"/>
                </a:lnTo>
                <a:lnTo>
                  <a:pt x="758886" y="817880"/>
                </a:lnTo>
                <a:lnTo>
                  <a:pt x="756312" y="845820"/>
                </a:lnTo>
                <a:lnTo>
                  <a:pt x="763566" y="853440"/>
                </a:lnTo>
                <a:lnTo>
                  <a:pt x="792484" y="866140"/>
                </a:lnTo>
                <a:lnTo>
                  <a:pt x="798949" y="877570"/>
                </a:lnTo>
                <a:lnTo>
                  <a:pt x="795879" y="894080"/>
                </a:lnTo>
                <a:lnTo>
                  <a:pt x="790355" y="910590"/>
                </a:lnTo>
                <a:lnTo>
                  <a:pt x="787905" y="928370"/>
                </a:lnTo>
                <a:lnTo>
                  <a:pt x="794059" y="946150"/>
                </a:lnTo>
                <a:lnTo>
                  <a:pt x="797567" y="951230"/>
                </a:lnTo>
                <a:lnTo>
                  <a:pt x="801232" y="955040"/>
                </a:lnTo>
                <a:lnTo>
                  <a:pt x="805064" y="958850"/>
                </a:lnTo>
                <a:lnTo>
                  <a:pt x="769650" y="988060"/>
                </a:lnTo>
                <a:lnTo>
                  <a:pt x="731289" y="1013460"/>
                </a:lnTo>
                <a:lnTo>
                  <a:pt x="690264" y="1035050"/>
                </a:lnTo>
                <a:lnTo>
                  <a:pt x="646860" y="1052830"/>
                </a:lnTo>
                <a:lnTo>
                  <a:pt x="601362" y="1065530"/>
                </a:lnTo>
                <a:lnTo>
                  <a:pt x="554054" y="1073150"/>
                </a:lnTo>
                <a:lnTo>
                  <a:pt x="505220" y="1075690"/>
                </a:lnTo>
                <a:lnTo>
                  <a:pt x="748628" y="1075690"/>
                </a:lnTo>
                <a:lnTo>
                  <a:pt x="810698" y="1035050"/>
                </a:lnTo>
                <a:lnTo>
                  <a:pt x="845759" y="1005840"/>
                </a:lnTo>
                <a:lnTo>
                  <a:pt x="878035" y="974090"/>
                </a:lnTo>
                <a:lnTo>
                  <a:pt x="907313" y="938530"/>
                </a:lnTo>
                <a:lnTo>
                  <a:pt x="933379" y="901700"/>
                </a:lnTo>
                <a:lnTo>
                  <a:pt x="956021" y="861060"/>
                </a:lnTo>
                <a:lnTo>
                  <a:pt x="975024" y="819150"/>
                </a:lnTo>
                <a:lnTo>
                  <a:pt x="990175" y="774700"/>
                </a:lnTo>
                <a:lnTo>
                  <a:pt x="1001262" y="728980"/>
                </a:lnTo>
                <a:lnTo>
                  <a:pt x="1004942" y="703580"/>
                </a:lnTo>
                <a:lnTo>
                  <a:pt x="842487" y="703580"/>
                </a:lnTo>
                <a:lnTo>
                  <a:pt x="821790" y="701040"/>
                </a:lnTo>
                <a:lnTo>
                  <a:pt x="803387" y="692150"/>
                </a:lnTo>
                <a:lnTo>
                  <a:pt x="788328" y="678180"/>
                </a:lnTo>
                <a:lnTo>
                  <a:pt x="777662" y="660400"/>
                </a:lnTo>
                <a:lnTo>
                  <a:pt x="754952" y="614680"/>
                </a:lnTo>
                <a:lnTo>
                  <a:pt x="728428" y="574040"/>
                </a:lnTo>
                <a:lnTo>
                  <a:pt x="699524" y="538480"/>
                </a:lnTo>
                <a:lnTo>
                  <a:pt x="669675" y="505460"/>
                </a:lnTo>
                <a:lnTo>
                  <a:pt x="662197" y="496570"/>
                </a:lnTo>
                <a:lnTo>
                  <a:pt x="654739" y="488950"/>
                </a:lnTo>
                <a:lnTo>
                  <a:pt x="639928" y="471170"/>
                </a:lnTo>
                <a:close/>
              </a:path>
              <a:path w="1085850" h="1137920">
                <a:moveTo>
                  <a:pt x="484342" y="427990"/>
                </a:moveTo>
                <a:lnTo>
                  <a:pt x="113242" y="427990"/>
                </a:lnTo>
                <a:lnTo>
                  <a:pt x="120093" y="483870"/>
                </a:lnTo>
                <a:lnTo>
                  <a:pt x="136829" y="533400"/>
                </a:lnTo>
                <a:lnTo>
                  <a:pt x="157329" y="570230"/>
                </a:lnTo>
                <a:lnTo>
                  <a:pt x="217075" y="623570"/>
                </a:lnTo>
                <a:lnTo>
                  <a:pt x="260348" y="640080"/>
                </a:lnTo>
                <a:lnTo>
                  <a:pt x="299948" y="652780"/>
                </a:lnTo>
                <a:lnTo>
                  <a:pt x="330530" y="666750"/>
                </a:lnTo>
                <a:lnTo>
                  <a:pt x="346753" y="692150"/>
                </a:lnTo>
                <a:lnTo>
                  <a:pt x="341875" y="723900"/>
                </a:lnTo>
                <a:lnTo>
                  <a:pt x="319619" y="744220"/>
                </a:lnTo>
                <a:lnTo>
                  <a:pt x="296022" y="763270"/>
                </a:lnTo>
                <a:lnTo>
                  <a:pt x="287122" y="787400"/>
                </a:lnTo>
                <a:lnTo>
                  <a:pt x="305466" y="814070"/>
                </a:lnTo>
                <a:lnTo>
                  <a:pt x="339001" y="834390"/>
                </a:lnTo>
                <a:lnTo>
                  <a:pt x="367355" y="854710"/>
                </a:lnTo>
                <a:lnTo>
                  <a:pt x="370156" y="878840"/>
                </a:lnTo>
                <a:lnTo>
                  <a:pt x="360564" y="909320"/>
                </a:lnTo>
                <a:lnTo>
                  <a:pt x="367220" y="933450"/>
                </a:lnTo>
                <a:lnTo>
                  <a:pt x="376736" y="958850"/>
                </a:lnTo>
                <a:lnTo>
                  <a:pt x="375726" y="995680"/>
                </a:lnTo>
                <a:lnTo>
                  <a:pt x="379295" y="1016000"/>
                </a:lnTo>
                <a:lnTo>
                  <a:pt x="396015" y="1026160"/>
                </a:lnTo>
                <a:lnTo>
                  <a:pt x="417614" y="1024890"/>
                </a:lnTo>
                <a:lnTo>
                  <a:pt x="435819" y="1010920"/>
                </a:lnTo>
                <a:lnTo>
                  <a:pt x="443923" y="994410"/>
                </a:lnTo>
                <a:lnTo>
                  <a:pt x="450200" y="977900"/>
                </a:lnTo>
                <a:lnTo>
                  <a:pt x="459125" y="957580"/>
                </a:lnTo>
                <a:lnTo>
                  <a:pt x="475168" y="935990"/>
                </a:lnTo>
                <a:lnTo>
                  <a:pt x="507406" y="913130"/>
                </a:lnTo>
                <a:lnTo>
                  <a:pt x="544103" y="894080"/>
                </a:lnTo>
                <a:lnTo>
                  <a:pt x="572681" y="869950"/>
                </a:lnTo>
                <a:lnTo>
                  <a:pt x="562606" y="782320"/>
                </a:lnTo>
                <a:lnTo>
                  <a:pt x="531442" y="746760"/>
                </a:lnTo>
                <a:lnTo>
                  <a:pt x="493679" y="723900"/>
                </a:lnTo>
                <a:lnTo>
                  <a:pt x="455928" y="707390"/>
                </a:lnTo>
                <a:lnTo>
                  <a:pt x="424803" y="693420"/>
                </a:lnTo>
                <a:lnTo>
                  <a:pt x="398534" y="668020"/>
                </a:lnTo>
                <a:lnTo>
                  <a:pt x="387102" y="635000"/>
                </a:lnTo>
                <a:lnTo>
                  <a:pt x="382775" y="600710"/>
                </a:lnTo>
                <a:lnTo>
                  <a:pt x="377820" y="572770"/>
                </a:lnTo>
                <a:lnTo>
                  <a:pt x="371403" y="566420"/>
                </a:lnTo>
                <a:lnTo>
                  <a:pt x="310152" y="566420"/>
                </a:lnTo>
                <a:lnTo>
                  <a:pt x="286776" y="560070"/>
                </a:lnTo>
                <a:lnTo>
                  <a:pt x="270152" y="527050"/>
                </a:lnTo>
                <a:lnTo>
                  <a:pt x="278912" y="494030"/>
                </a:lnTo>
                <a:lnTo>
                  <a:pt x="302744" y="469900"/>
                </a:lnTo>
                <a:lnTo>
                  <a:pt x="331330" y="461010"/>
                </a:lnTo>
                <a:lnTo>
                  <a:pt x="512486" y="461010"/>
                </a:lnTo>
                <a:lnTo>
                  <a:pt x="513121" y="450850"/>
                </a:lnTo>
                <a:lnTo>
                  <a:pt x="505404" y="441960"/>
                </a:lnTo>
                <a:lnTo>
                  <a:pt x="493660" y="436880"/>
                </a:lnTo>
                <a:lnTo>
                  <a:pt x="484342" y="427990"/>
                </a:lnTo>
                <a:close/>
              </a:path>
              <a:path w="1085850" h="1137920">
                <a:moveTo>
                  <a:pt x="998168" y="523240"/>
                </a:moveTo>
                <a:lnTo>
                  <a:pt x="972768" y="552450"/>
                </a:lnTo>
                <a:lnTo>
                  <a:pt x="948502" y="585470"/>
                </a:lnTo>
                <a:lnTo>
                  <a:pt x="926259" y="619760"/>
                </a:lnTo>
                <a:lnTo>
                  <a:pt x="906925" y="660400"/>
                </a:lnTo>
                <a:lnTo>
                  <a:pt x="896372" y="678180"/>
                </a:lnTo>
                <a:lnTo>
                  <a:pt x="881393" y="692150"/>
                </a:lnTo>
                <a:lnTo>
                  <a:pt x="863070" y="701040"/>
                </a:lnTo>
                <a:lnTo>
                  <a:pt x="842487" y="703580"/>
                </a:lnTo>
                <a:lnTo>
                  <a:pt x="1004942" y="703580"/>
                </a:lnTo>
                <a:lnTo>
                  <a:pt x="1008071" y="681990"/>
                </a:lnTo>
                <a:lnTo>
                  <a:pt x="1010388" y="633730"/>
                </a:lnTo>
                <a:lnTo>
                  <a:pt x="1009608" y="605790"/>
                </a:lnTo>
                <a:lnTo>
                  <a:pt x="1007290" y="577850"/>
                </a:lnTo>
                <a:lnTo>
                  <a:pt x="1003466" y="549910"/>
                </a:lnTo>
                <a:lnTo>
                  <a:pt x="998168" y="523240"/>
                </a:lnTo>
                <a:close/>
              </a:path>
              <a:path w="1085850" h="1137920">
                <a:moveTo>
                  <a:pt x="866064" y="0"/>
                </a:moveTo>
                <a:lnTo>
                  <a:pt x="818718" y="0"/>
                </a:lnTo>
                <a:lnTo>
                  <a:pt x="772947" y="8890"/>
                </a:lnTo>
                <a:lnTo>
                  <a:pt x="731141" y="25400"/>
                </a:lnTo>
                <a:lnTo>
                  <a:pt x="693942" y="49530"/>
                </a:lnTo>
                <a:lnTo>
                  <a:pt x="661988" y="81280"/>
                </a:lnTo>
                <a:lnTo>
                  <a:pt x="635918" y="116840"/>
                </a:lnTo>
                <a:lnTo>
                  <a:pt x="616373" y="156210"/>
                </a:lnTo>
                <a:lnTo>
                  <a:pt x="603992" y="200660"/>
                </a:lnTo>
                <a:lnTo>
                  <a:pt x="599414" y="245110"/>
                </a:lnTo>
                <a:lnTo>
                  <a:pt x="603280" y="292100"/>
                </a:lnTo>
                <a:lnTo>
                  <a:pt x="615429" y="336550"/>
                </a:lnTo>
                <a:lnTo>
                  <a:pt x="634066" y="375920"/>
                </a:lnTo>
                <a:lnTo>
                  <a:pt x="657763" y="410210"/>
                </a:lnTo>
                <a:lnTo>
                  <a:pt x="685094" y="443230"/>
                </a:lnTo>
                <a:lnTo>
                  <a:pt x="714628" y="476250"/>
                </a:lnTo>
                <a:lnTo>
                  <a:pt x="744940" y="510540"/>
                </a:lnTo>
                <a:lnTo>
                  <a:pt x="774600" y="548640"/>
                </a:lnTo>
                <a:lnTo>
                  <a:pt x="802182" y="590550"/>
                </a:lnTo>
                <a:lnTo>
                  <a:pt x="826257" y="640080"/>
                </a:lnTo>
                <a:lnTo>
                  <a:pt x="832970" y="648970"/>
                </a:lnTo>
                <a:lnTo>
                  <a:pt x="842382" y="651510"/>
                </a:lnTo>
                <a:lnTo>
                  <a:pt x="851787" y="648970"/>
                </a:lnTo>
                <a:lnTo>
                  <a:pt x="858476" y="640080"/>
                </a:lnTo>
                <a:lnTo>
                  <a:pt x="880157" y="595630"/>
                </a:lnTo>
                <a:lnTo>
                  <a:pt x="904830" y="556260"/>
                </a:lnTo>
                <a:lnTo>
                  <a:pt x="931429" y="520700"/>
                </a:lnTo>
                <a:lnTo>
                  <a:pt x="958888" y="488950"/>
                </a:lnTo>
                <a:lnTo>
                  <a:pt x="1012129" y="429260"/>
                </a:lnTo>
                <a:lnTo>
                  <a:pt x="1035779" y="398780"/>
                </a:lnTo>
                <a:lnTo>
                  <a:pt x="1052913" y="370840"/>
                </a:lnTo>
                <a:lnTo>
                  <a:pt x="842372" y="370840"/>
                </a:lnTo>
                <a:lnTo>
                  <a:pt x="792360" y="360680"/>
                </a:lnTo>
                <a:lnTo>
                  <a:pt x="751511" y="332740"/>
                </a:lnTo>
                <a:lnTo>
                  <a:pt x="723965" y="292100"/>
                </a:lnTo>
                <a:lnTo>
                  <a:pt x="713863" y="241300"/>
                </a:lnTo>
                <a:lnTo>
                  <a:pt x="723965" y="191770"/>
                </a:lnTo>
                <a:lnTo>
                  <a:pt x="751511" y="151130"/>
                </a:lnTo>
                <a:lnTo>
                  <a:pt x="792360" y="123190"/>
                </a:lnTo>
                <a:lnTo>
                  <a:pt x="842372" y="113030"/>
                </a:lnTo>
                <a:lnTo>
                  <a:pt x="1048716" y="113030"/>
                </a:lnTo>
                <a:lnTo>
                  <a:pt x="1022112" y="77470"/>
                </a:lnTo>
                <a:lnTo>
                  <a:pt x="989730" y="48260"/>
                </a:lnTo>
                <a:lnTo>
                  <a:pt x="952384" y="24130"/>
                </a:lnTo>
                <a:lnTo>
                  <a:pt x="910891" y="7620"/>
                </a:lnTo>
                <a:lnTo>
                  <a:pt x="866064" y="0"/>
                </a:lnTo>
                <a:close/>
              </a:path>
              <a:path w="1085850" h="1137920">
                <a:moveTo>
                  <a:pt x="361136" y="556260"/>
                </a:moveTo>
                <a:lnTo>
                  <a:pt x="336759" y="558800"/>
                </a:lnTo>
                <a:lnTo>
                  <a:pt x="310152" y="566420"/>
                </a:lnTo>
                <a:lnTo>
                  <a:pt x="371403" y="566420"/>
                </a:lnTo>
                <a:lnTo>
                  <a:pt x="361136" y="556260"/>
                </a:lnTo>
                <a:close/>
              </a:path>
              <a:path w="1085850" h="1137920">
                <a:moveTo>
                  <a:pt x="512486" y="461010"/>
                </a:moveTo>
                <a:lnTo>
                  <a:pt x="331330" y="461010"/>
                </a:lnTo>
                <a:lnTo>
                  <a:pt x="380241" y="473710"/>
                </a:lnTo>
                <a:lnTo>
                  <a:pt x="414517" y="500380"/>
                </a:lnTo>
                <a:lnTo>
                  <a:pt x="439622" y="525780"/>
                </a:lnTo>
                <a:lnTo>
                  <a:pt x="461022" y="535940"/>
                </a:lnTo>
                <a:lnTo>
                  <a:pt x="479962" y="528320"/>
                </a:lnTo>
                <a:lnTo>
                  <a:pt x="494932" y="511810"/>
                </a:lnTo>
                <a:lnTo>
                  <a:pt x="505614" y="492760"/>
                </a:lnTo>
                <a:lnTo>
                  <a:pt x="511691" y="473710"/>
                </a:lnTo>
                <a:lnTo>
                  <a:pt x="512486" y="461010"/>
                </a:lnTo>
                <a:close/>
              </a:path>
              <a:path w="1085850" h="1137920">
                <a:moveTo>
                  <a:pt x="1048716" y="113030"/>
                </a:moveTo>
                <a:lnTo>
                  <a:pt x="842372" y="113030"/>
                </a:lnTo>
                <a:lnTo>
                  <a:pt x="892402" y="123190"/>
                </a:lnTo>
                <a:lnTo>
                  <a:pt x="933260" y="151130"/>
                </a:lnTo>
                <a:lnTo>
                  <a:pt x="960810" y="191770"/>
                </a:lnTo>
                <a:lnTo>
                  <a:pt x="970912" y="241300"/>
                </a:lnTo>
                <a:lnTo>
                  <a:pt x="960810" y="292100"/>
                </a:lnTo>
                <a:lnTo>
                  <a:pt x="933260" y="332740"/>
                </a:lnTo>
                <a:lnTo>
                  <a:pt x="892402" y="360680"/>
                </a:lnTo>
                <a:lnTo>
                  <a:pt x="842372" y="370840"/>
                </a:lnTo>
                <a:lnTo>
                  <a:pt x="1052913" y="370840"/>
                </a:lnTo>
                <a:lnTo>
                  <a:pt x="1056028" y="365760"/>
                </a:lnTo>
                <a:lnTo>
                  <a:pt x="1071810" y="330200"/>
                </a:lnTo>
                <a:lnTo>
                  <a:pt x="1082061" y="288290"/>
                </a:lnTo>
                <a:lnTo>
                  <a:pt x="1085715" y="241300"/>
                </a:lnTo>
                <a:lnTo>
                  <a:pt x="1081333" y="195580"/>
                </a:lnTo>
                <a:lnTo>
                  <a:pt x="1068728" y="152400"/>
                </a:lnTo>
                <a:lnTo>
                  <a:pt x="1048716" y="113030"/>
                </a:lnTo>
                <a:close/>
              </a:path>
              <a:path w="1085850" h="1137920">
                <a:moveTo>
                  <a:pt x="552289" y="191770"/>
                </a:moveTo>
                <a:lnTo>
                  <a:pt x="537564" y="191770"/>
                </a:lnTo>
                <a:lnTo>
                  <a:pt x="544695" y="193040"/>
                </a:lnTo>
                <a:lnTo>
                  <a:pt x="552025" y="193040"/>
                </a:lnTo>
                <a:lnTo>
                  <a:pt x="552289" y="19177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553097" y="6248923"/>
            <a:ext cx="499808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43685" marR="5080" indent="-1531620">
              <a:lnSpc>
                <a:spcPct val="100000"/>
              </a:lnSpc>
              <a:spcBef>
                <a:spcPts val="95"/>
              </a:spcBef>
            </a:pPr>
            <a:r>
              <a:rPr dirty="0" sz="3300" spc="-10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3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2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300" spc="-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300" spc="-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300" spc="1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300" spc="-10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1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300" spc="-55">
                <a:solidFill>
                  <a:srgbClr val="0F456B"/>
                </a:solidFill>
                <a:latin typeface="Verdana"/>
                <a:cs typeface="Verdana"/>
              </a:rPr>
              <a:t>ó</a:t>
            </a:r>
            <a:r>
              <a:rPr dirty="0" sz="3300" spc="10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1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1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2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1045">
                <a:solidFill>
                  <a:srgbClr val="0F456B"/>
                </a:solidFill>
                <a:latin typeface="Verdana"/>
                <a:cs typeface="Verdana"/>
              </a:rPr>
              <a:t>1</a:t>
            </a:r>
            <a:r>
              <a:rPr dirty="0" sz="3300" spc="15">
                <a:solidFill>
                  <a:srgbClr val="0F456B"/>
                </a:solidFill>
                <a:latin typeface="Verdana"/>
                <a:cs typeface="Verdana"/>
              </a:rPr>
              <a:t>0</a:t>
            </a:r>
            <a:r>
              <a:rPr dirty="0" sz="3300" spc="-35">
                <a:solidFill>
                  <a:srgbClr val="0F456B"/>
                </a:solidFill>
                <a:latin typeface="Verdana"/>
                <a:cs typeface="Verdana"/>
              </a:rPr>
              <a:t>0</a:t>
            </a:r>
            <a:r>
              <a:rPr dirty="0" sz="3300" spc="-455">
                <a:solidFill>
                  <a:srgbClr val="0F456B"/>
                </a:solidFill>
                <a:latin typeface="Verdana"/>
                <a:cs typeface="Verdana"/>
              </a:rPr>
              <a:t>%  </a:t>
            </a:r>
            <a:r>
              <a:rPr dirty="0" sz="3300" spc="2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3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19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300" spc="-4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175">
                <a:solidFill>
                  <a:srgbClr val="0F456B"/>
                </a:solidFill>
                <a:latin typeface="Verdana"/>
                <a:cs typeface="Verdana"/>
              </a:rPr>
              <a:t>fl</a:t>
            </a:r>
            <a:r>
              <a:rPr dirty="0" sz="3300" spc="-11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-12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300" spc="-4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10487" y="6248923"/>
            <a:ext cx="485584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88720" marR="5080" indent="-1176655">
              <a:lnSpc>
                <a:spcPct val="100000"/>
              </a:lnSpc>
              <a:spcBef>
                <a:spcPts val="95"/>
              </a:spcBef>
            </a:pPr>
            <a:r>
              <a:rPr dirty="0" sz="3300" spc="-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3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1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300" spc="-4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300" spc="-95">
                <a:solidFill>
                  <a:srgbClr val="0F456B"/>
                </a:solidFill>
                <a:latin typeface="Verdana"/>
                <a:cs typeface="Verdana"/>
              </a:rPr>
              <a:t>ó</a:t>
            </a:r>
            <a:r>
              <a:rPr dirty="0" sz="3300" spc="14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4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4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300" spc="-21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3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6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300" spc="-9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1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19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300" spc="-18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1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470">
                <a:solidFill>
                  <a:srgbClr val="0F456B"/>
                </a:solidFill>
                <a:latin typeface="Verdana"/>
                <a:cs typeface="Verdana"/>
              </a:rPr>
              <a:t>2</a:t>
            </a:r>
            <a:r>
              <a:rPr dirty="0" sz="3300" spc="55">
                <a:solidFill>
                  <a:srgbClr val="0F456B"/>
                </a:solidFill>
                <a:latin typeface="Verdana"/>
                <a:cs typeface="Verdana"/>
              </a:rPr>
              <a:t>4  </a:t>
            </a:r>
            <a:r>
              <a:rPr dirty="0" sz="3300" spc="-15">
                <a:solidFill>
                  <a:srgbClr val="0F456B"/>
                </a:solidFill>
                <a:latin typeface="Verdana"/>
                <a:cs typeface="Verdana"/>
              </a:rPr>
              <a:t>h</a:t>
            </a:r>
            <a:r>
              <a:rPr dirty="0" sz="3300" spc="-9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-2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300" spc="-2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7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2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300" spc="-13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2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1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300" spc="-200">
                <a:solidFill>
                  <a:srgbClr val="0F456B"/>
                </a:solidFill>
                <a:latin typeface="Verdana"/>
                <a:cs typeface="Verdana"/>
              </a:rPr>
              <a:t>í</a:t>
            </a:r>
            <a:r>
              <a:rPr dirty="0" sz="3300" spc="-4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67964" y="4938223"/>
            <a:ext cx="968375" cy="1163320"/>
          </a:xfrm>
          <a:custGeom>
            <a:avLst/>
            <a:gdLst/>
            <a:ahLst/>
            <a:cxnLst/>
            <a:rect l="l" t="t" r="r" b="b"/>
            <a:pathLst>
              <a:path w="968375" h="1163320">
                <a:moveTo>
                  <a:pt x="721842" y="270548"/>
                </a:moveTo>
                <a:lnTo>
                  <a:pt x="709053" y="210045"/>
                </a:lnTo>
                <a:lnTo>
                  <a:pt x="688517" y="164515"/>
                </a:lnTo>
                <a:lnTo>
                  <a:pt x="632472" y="114427"/>
                </a:lnTo>
                <a:lnTo>
                  <a:pt x="592048" y="99110"/>
                </a:lnTo>
                <a:lnTo>
                  <a:pt x="542721" y="90055"/>
                </a:lnTo>
                <a:lnTo>
                  <a:pt x="484060" y="87083"/>
                </a:lnTo>
                <a:lnTo>
                  <a:pt x="423303" y="90398"/>
                </a:lnTo>
                <a:lnTo>
                  <a:pt x="372389" y="100431"/>
                </a:lnTo>
                <a:lnTo>
                  <a:pt x="331000" y="117284"/>
                </a:lnTo>
                <a:lnTo>
                  <a:pt x="298843" y="141058"/>
                </a:lnTo>
                <a:lnTo>
                  <a:pt x="264515" y="193344"/>
                </a:lnTo>
                <a:lnTo>
                  <a:pt x="245884" y="270040"/>
                </a:lnTo>
                <a:lnTo>
                  <a:pt x="253631" y="280225"/>
                </a:lnTo>
                <a:lnTo>
                  <a:pt x="259359" y="291579"/>
                </a:lnTo>
                <a:lnTo>
                  <a:pt x="262915" y="303796"/>
                </a:lnTo>
                <a:lnTo>
                  <a:pt x="264147" y="316598"/>
                </a:lnTo>
                <a:lnTo>
                  <a:pt x="264147" y="480834"/>
                </a:lnTo>
                <a:lnTo>
                  <a:pt x="263398" y="490893"/>
                </a:lnTo>
                <a:lnTo>
                  <a:pt x="261239" y="500507"/>
                </a:lnTo>
                <a:lnTo>
                  <a:pt x="257771" y="509587"/>
                </a:lnTo>
                <a:lnTo>
                  <a:pt x="253111" y="518033"/>
                </a:lnTo>
                <a:lnTo>
                  <a:pt x="285242" y="571334"/>
                </a:lnTo>
                <a:lnTo>
                  <a:pt x="324434" y="613994"/>
                </a:lnTo>
                <a:lnTo>
                  <a:pt x="367296" y="646455"/>
                </a:lnTo>
                <a:lnTo>
                  <a:pt x="410438" y="669112"/>
                </a:lnTo>
                <a:lnTo>
                  <a:pt x="450494" y="682396"/>
                </a:lnTo>
                <a:lnTo>
                  <a:pt x="484060" y="686727"/>
                </a:lnTo>
                <a:lnTo>
                  <a:pt x="517118" y="682510"/>
                </a:lnTo>
                <a:lnTo>
                  <a:pt x="556526" y="669594"/>
                </a:lnTo>
                <a:lnTo>
                  <a:pt x="599033" y="647573"/>
                </a:lnTo>
                <a:lnTo>
                  <a:pt x="641413" y="616038"/>
                </a:lnTo>
                <a:lnTo>
                  <a:pt x="626071" y="616940"/>
                </a:lnTo>
                <a:lnTo>
                  <a:pt x="610209" y="617588"/>
                </a:lnTo>
                <a:lnTo>
                  <a:pt x="593826" y="617969"/>
                </a:lnTo>
                <a:lnTo>
                  <a:pt x="559828" y="617943"/>
                </a:lnTo>
                <a:lnTo>
                  <a:pt x="550659" y="623709"/>
                </a:lnTo>
                <a:lnTo>
                  <a:pt x="540677" y="627964"/>
                </a:lnTo>
                <a:lnTo>
                  <a:pt x="530072" y="630593"/>
                </a:lnTo>
                <a:lnTo>
                  <a:pt x="519061" y="631507"/>
                </a:lnTo>
                <a:lnTo>
                  <a:pt x="470154" y="631507"/>
                </a:lnTo>
                <a:lnTo>
                  <a:pt x="444157" y="626402"/>
                </a:lnTo>
                <a:lnTo>
                  <a:pt x="422922" y="612495"/>
                </a:lnTo>
                <a:lnTo>
                  <a:pt x="408597" y="591883"/>
                </a:lnTo>
                <a:lnTo>
                  <a:pt x="403339" y="566674"/>
                </a:lnTo>
                <a:lnTo>
                  <a:pt x="408597" y="541502"/>
                </a:lnTo>
                <a:lnTo>
                  <a:pt x="422922" y="520915"/>
                </a:lnTo>
                <a:lnTo>
                  <a:pt x="444157" y="507022"/>
                </a:lnTo>
                <a:lnTo>
                  <a:pt x="470154" y="501916"/>
                </a:lnTo>
                <a:lnTo>
                  <a:pt x="519061" y="501916"/>
                </a:lnTo>
                <a:lnTo>
                  <a:pt x="532041" y="503135"/>
                </a:lnTo>
                <a:lnTo>
                  <a:pt x="544309" y="506691"/>
                </a:lnTo>
                <a:lnTo>
                  <a:pt x="555574" y="512406"/>
                </a:lnTo>
                <a:lnTo>
                  <a:pt x="565531" y="520090"/>
                </a:lnTo>
                <a:lnTo>
                  <a:pt x="577519" y="520128"/>
                </a:lnTo>
                <a:lnTo>
                  <a:pt x="620928" y="519163"/>
                </a:lnTo>
                <a:lnTo>
                  <a:pt x="656932" y="516521"/>
                </a:lnTo>
                <a:lnTo>
                  <a:pt x="686219" y="512597"/>
                </a:lnTo>
                <a:lnTo>
                  <a:pt x="709460" y="507809"/>
                </a:lnTo>
                <a:lnTo>
                  <a:pt x="707123" y="501408"/>
                </a:lnTo>
                <a:lnTo>
                  <a:pt x="705421" y="494766"/>
                </a:lnTo>
                <a:lnTo>
                  <a:pt x="704380" y="487908"/>
                </a:lnTo>
                <a:lnTo>
                  <a:pt x="704024" y="480834"/>
                </a:lnTo>
                <a:lnTo>
                  <a:pt x="704024" y="316598"/>
                </a:lnTo>
                <a:lnTo>
                  <a:pt x="705218" y="303974"/>
                </a:lnTo>
                <a:lnTo>
                  <a:pt x="708685" y="291896"/>
                </a:lnTo>
                <a:lnTo>
                  <a:pt x="714286" y="280670"/>
                </a:lnTo>
                <a:lnTo>
                  <a:pt x="721842" y="270548"/>
                </a:lnTo>
                <a:close/>
              </a:path>
              <a:path w="968375" h="1163320">
                <a:moveTo>
                  <a:pt x="875258" y="316598"/>
                </a:moveTo>
                <a:lnTo>
                  <a:pt x="872121" y="301523"/>
                </a:lnTo>
                <a:lnTo>
                  <a:pt x="863549" y="289191"/>
                </a:lnTo>
                <a:lnTo>
                  <a:pt x="850836" y="280873"/>
                </a:lnTo>
                <a:lnTo>
                  <a:pt x="835253" y="277825"/>
                </a:lnTo>
                <a:lnTo>
                  <a:pt x="813231" y="277825"/>
                </a:lnTo>
                <a:lnTo>
                  <a:pt x="807046" y="233095"/>
                </a:lnTo>
                <a:lnTo>
                  <a:pt x="797369" y="191731"/>
                </a:lnTo>
                <a:lnTo>
                  <a:pt x="783539" y="153644"/>
                </a:lnTo>
                <a:lnTo>
                  <a:pt x="764933" y="118783"/>
                </a:lnTo>
                <a:lnTo>
                  <a:pt x="740587" y="87033"/>
                </a:lnTo>
                <a:lnTo>
                  <a:pt x="711136" y="60286"/>
                </a:lnTo>
                <a:lnTo>
                  <a:pt x="676478" y="38481"/>
                </a:lnTo>
                <a:lnTo>
                  <a:pt x="636536" y="21590"/>
                </a:lnTo>
                <a:lnTo>
                  <a:pt x="591210" y="9563"/>
                </a:lnTo>
                <a:lnTo>
                  <a:pt x="540423" y="2387"/>
                </a:lnTo>
                <a:lnTo>
                  <a:pt x="484060" y="0"/>
                </a:lnTo>
                <a:lnTo>
                  <a:pt x="427710" y="2387"/>
                </a:lnTo>
                <a:lnTo>
                  <a:pt x="376910" y="9563"/>
                </a:lnTo>
                <a:lnTo>
                  <a:pt x="331597" y="21590"/>
                </a:lnTo>
                <a:lnTo>
                  <a:pt x="291655" y="38481"/>
                </a:lnTo>
                <a:lnTo>
                  <a:pt x="256997" y="60286"/>
                </a:lnTo>
                <a:lnTo>
                  <a:pt x="227533" y="87033"/>
                </a:lnTo>
                <a:lnTo>
                  <a:pt x="203187" y="118783"/>
                </a:lnTo>
                <a:lnTo>
                  <a:pt x="184569" y="153644"/>
                </a:lnTo>
                <a:lnTo>
                  <a:pt x="170764" y="191731"/>
                </a:lnTo>
                <a:lnTo>
                  <a:pt x="161099" y="233133"/>
                </a:lnTo>
                <a:lnTo>
                  <a:pt x="154940" y="277901"/>
                </a:lnTo>
                <a:lnTo>
                  <a:pt x="132880" y="277901"/>
                </a:lnTo>
                <a:lnTo>
                  <a:pt x="117297" y="280936"/>
                </a:lnTo>
                <a:lnTo>
                  <a:pt x="104584" y="289242"/>
                </a:lnTo>
                <a:lnTo>
                  <a:pt x="96012" y="301548"/>
                </a:lnTo>
                <a:lnTo>
                  <a:pt x="92875" y="316649"/>
                </a:lnTo>
                <a:lnTo>
                  <a:pt x="92875" y="480872"/>
                </a:lnTo>
                <a:lnTo>
                  <a:pt x="96012" y="495947"/>
                </a:lnTo>
                <a:lnTo>
                  <a:pt x="104584" y="508266"/>
                </a:lnTo>
                <a:lnTo>
                  <a:pt x="117297" y="516585"/>
                </a:lnTo>
                <a:lnTo>
                  <a:pt x="132880" y="519633"/>
                </a:lnTo>
                <a:lnTo>
                  <a:pt x="191541" y="519633"/>
                </a:lnTo>
                <a:lnTo>
                  <a:pt x="207111" y="516585"/>
                </a:lnTo>
                <a:lnTo>
                  <a:pt x="219824" y="508266"/>
                </a:lnTo>
                <a:lnTo>
                  <a:pt x="228384" y="495947"/>
                </a:lnTo>
                <a:lnTo>
                  <a:pt x="231521" y="480872"/>
                </a:lnTo>
                <a:lnTo>
                  <a:pt x="231521" y="316649"/>
                </a:lnTo>
                <a:lnTo>
                  <a:pt x="230085" y="306273"/>
                </a:lnTo>
                <a:lnTo>
                  <a:pt x="226047" y="296989"/>
                </a:lnTo>
                <a:lnTo>
                  <a:pt x="219773" y="289140"/>
                </a:lnTo>
                <a:lnTo>
                  <a:pt x="211658" y="283095"/>
                </a:lnTo>
                <a:lnTo>
                  <a:pt x="217678" y="239877"/>
                </a:lnTo>
                <a:lnTo>
                  <a:pt x="227609" y="200152"/>
                </a:lnTo>
                <a:lnTo>
                  <a:pt x="242379" y="164338"/>
                </a:lnTo>
                <a:lnTo>
                  <a:pt x="290106" y="106146"/>
                </a:lnTo>
                <a:lnTo>
                  <a:pt x="324904" y="84632"/>
                </a:lnTo>
                <a:lnTo>
                  <a:pt x="368211" y="68732"/>
                </a:lnTo>
                <a:lnTo>
                  <a:pt x="420954" y="58877"/>
                </a:lnTo>
                <a:lnTo>
                  <a:pt x="484060" y="55499"/>
                </a:lnTo>
                <a:lnTo>
                  <a:pt x="549732" y="59055"/>
                </a:lnTo>
                <a:lnTo>
                  <a:pt x="605269" y="69850"/>
                </a:lnTo>
                <a:lnTo>
                  <a:pt x="651179" y="88125"/>
                </a:lnTo>
                <a:lnTo>
                  <a:pt x="687997" y="114071"/>
                </a:lnTo>
                <a:lnTo>
                  <a:pt x="716216" y="147904"/>
                </a:lnTo>
                <a:lnTo>
                  <a:pt x="743013" y="210134"/>
                </a:lnTo>
                <a:lnTo>
                  <a:pt x="756145" y="283286"/>
                </a:lnTo>
                <a:lnTo>
                  <a:pt x="748157" y="289356"/>
                </a:lnTo>
                <a:lnTo>
                  <a:pt x="741972" y="297167"/>
                </a:lnTo>
                <a:lnTo>
                  <a:pt x="737971" y="306374"/>
                </a:lnTo>
                <a:lnTo>
                  <a:pt x="736561" y="316598"/>
                </a:lnTo>
                <a:lnTo>
                  <a:pt x="736561" y="480834"/>
                </a:lnTo>
                <a:lnTo>
                  <a:pt x="738924" y="493953"/>
                </a:lnTo>
                <a:lnTo>
                  <a:pt x="745464" y="505167"/>
                </a:lnTo>
                <a:lnTo>
                  <a:pt x="755357" y="513664"/>
                </a:lnTo>
                <a:lnTo>
                  <a:pt x="767740" y="518629"/>
                </a:lnTo>
                <a:lnTo>
                  <a:pt x="742708" y="530720"/>
                </a:lnTo>
                <a:lnTo>
                  <a:pt x="704507" y="541350"/>
                </a:lnTo>
                <a:lnTo>
                  <a:pt x="650379" y="548919"/>
                </a:lnTo>
                <a:lnTo>
                  <a:pt x="577519" y="551789"/>
                </a:lnTo>
                <a:lnTo>
                  <a:pt x="549427" y="551434"/>
                </a:lnTo>
                <a:lnTo>
                  <a:pt x="544144" y="544156"/>
                </a:lnTo>
                <a:lnTo>
                  <a:pt x="537083" y="538480"/>
                </a:lnTo>
                <a:lnTo>
                  <a:pt x="528599" y="534809"/>
                </a:lnTo>
                <a:lnTo>
                  <a:pt x="519061" y="533501"/>
                </a:lnTo>
                <a:lnTo>
                  <a:pt x="470166" y="533501"/>
                </a:lnTo>
                <a:lnTo>
                  <a:pt x="456819" y="536105"/>
                </a:lnTo>
                <a:lnTo>
                  <a:pt x="445935" y="543217"/>
                </a:lnTo>
                <a:lnTo>
                  <a:pt x="438594" y="553758"/>
                </a:lnTo>
                <a:lnTo>
                  <a:pt x="435914" y="566699"/>
                </a:lnTo>
                <a:lnTo>
                  <a:pt x="438594" y="579589"/>
                </a:lnTo>
                <a:lnTo>
                  <a:pt x="445935" y="590143"/>
                </a:lnTo>
                <a:lnTo>
                  <a:pt x="456819" y="597255"/>
                </a:lnTo>
                <a:lnTo>
                  <a:pt x="470166" y="599871"/>
                </a:lnTo>
                <a:lnTo>
                  <a:pt x="519061" y="599871"/>
                </a:lnTo>
                <a:lnTo>
                  <a:pt x="527342" y="598893"/>
                </a:lnTo>
                <a:lnTo>
                  <a:pt x="534873" y="596112"/>
                </a:lnTo>
                <a:lnTo>
                  <a:pt x="541439" y="591756"/>
                </a:lnTo>
                <a:lnTo>
                  <a:pt x="546785" y="586092"/>
                </a:lnTo>
                <a:lnTo>
                  <a:pt x="576910" y="586498"/>
                </a:lnTo>
                <a:lnTo>
                  <a:pt x="646404" y="584022"/>
                </a:lnTo>
                <a:lnTo>
                  <a:pt x="704888" y="576592"/>
                </a:lnTo>
                <a:lnTo>
                  <a:pt x="752271" y="564235"/>
                </a:lnTo>
                <a:lnTo>
                  <a:pt x="788479" y="546963"/>
                </a:lnTo>
                <a:lnTo>
                  <a:pt x="817181" y="519633"/>
                </a:lnTo>
                <a:lnTo>
                  <a:pt x="835253" y="519633"/>
                </a:lnTo>
                <a:lnTo>
                  <a:pt x="850836" y="516585"/>
                </a:lnTo>
                <a:lnTo>
                  <a:pt x="863549" y="508266"/>
                </a:lnTo>
                <a:lnTo>
                  <a:pt x="872121" y="495947"/>
                </a:lnTo>
                <a:lnTo>
                  <a:pt x="875258" y="480872"/>
                </a:lnTo>
                <a:lnTo>
                  <a:pt x="875258" y="316598"/>
                </a:lnTo>
                <a:close/>
              </a:path>
              <a:path w="968375" h="1163320">
                <a:moveTo>
                  <a:pt x="968184" y="1005484"/>
                </a:moveTo>
                <a:lnTo>
                  <a:pt x="967676" y="1002525"/>
                </a:lnTo>
                <a:lnTo>
                  <a:pt x="957897" y="952398"/>
                </a:lnTo>
                <a:lnTo>
                  <a:pt x="946632" y="910488"/>
                </a:lnTo>
                <a:lnTo>
                  <a:pt x="944092" y="901014"/>
                </a:lnTo>
                <a:lnTo>
                  <a:pt x="934656" y="876325"/>
                </a:lnTo>
                <a:lnTo>
                  <a:pt x="925614" y="852703"/>
                </a:lnTo>
                <a:lnTo>
                  <a:pt x="901827" y="811745"/>
                </a:lnTo>
                <a:lnTo>
                  <a:pt x="895807" y="805827"/>
                </a:lnTo>
                <a:lnTo>
                  <a:pt x="872058" y="782472"/>
                </a:lnTo>
                <a:lnTo>
                  <a:pt x="839774" y="762990"/>
                </a:lnTo>
                <a:lnTo>
                  <a:pt x="793153" y="737184"/>
                </a:lnTo>
                <a:lnTo>
                  <a:pt x="770940" y="725322"/>
                </a:lnTo>
                <a:lnTo>
                  <a:pt x="770940" y="876325"/>
                </a:lnTo>
                <a:lnTo>
                  <a:pt x="770940" y="910488"/>
                </a:lnTo>
                <a:lnTo>
                  <a:pt x="603567" y="910488"/>
                </a:lnTo>
                <a:lnTo>
                  <a:pt x="603567" y="876325"/>
                </a:lnTo>
                <a:lnTo>
                  <a:pt x="770940" y="876325"/>
                </a:lnTo>
                <a:lnTo>
                  <a:pt x="770940" y="725322"/>
                </a:lnTo>
                <a:lnTo>
                  <a:pt x="740283" y="708939"/>
                </a:lnTo>
                <a:lnTo>
                  <a:pt x="640562" y="656945"/>
                </a:lnTo>
                <a:lnTo>
                  <a:pt x="632739" y="657593"/>
                </a:lnTo>
                <a:lnTo>
                  <a:pt x="627011" y="661924"/>
                </a:lnTo>
                <a:lnTo>
                  <a:pt x="604558" y="677240"/>
                </a:lnTo>
                <a:lnTo>
                  <a:pt x="581139" y="689813"/>
                </a:lnTo>
                <a:lnTo>
                  <a:pt x="556844" y="699592"/>
                </a:lnTo>
                <a:lnTo>
                  <a:pt x="531749" y="706539"/>
                </a:lnTo>
                <a:lnTo>
                  <a:pt x="525741" y="707809"/>
                </a:lnTo>
                <a:lnTo>
                  <a:pt x="520827" y="711962"/>
                </a:lnTo>
                <a:lnTo>
                  <a:pt x="518680" y="717537"/>
                </a:lnTo>
                <a:lnTo>
                  <a:pt x="484060" y="805827"/>
                </a:lnTo>
                <a:lnTo>
                  <a:pt x="447306" y="711911"/>
                </a:lnTo>
                <a:lnTo>
                  <a:pt x="442379" y="707809"/>
                </a:lnTo>
                <a:lnTo>
                  <a:pt x="386994" y="689813"/>
                </a:lnTo>
                <a:lnTo>
                  <a:pt x="341096" y="661924"/>
                </a:lnTo>
                <a:lnTo>
                  <a:pt x="335356" y="657593"/>
                </a:lnTo>
                <a:lnTo>
                  <a:pt x="327596" y="656945"/>
                </a:lnTo>
                <a:lnTo>
                  <a:pt x="222504" y="711962"/>
                </a:lnTo>
                <a:lnTo>
                  <a:pt x="175679" y="737044"/>
                </a:lnTo>
                <a:lnTo>
                  <a:pt x="128689" y="763028"/>
                </a:lnTo>
                <a:lnTo>
                  <a:pt x="62445" y="818299"/>
                </a:lnTo>
                <a:lnTo>
                  <a:pt x="36601" y="869226"/>
                </a:lnTo>
                <a:lnTo>
                  <a:pt x="18059" y="924191"/>
                </a:lnTo>
                <a:lnTo>
                  <a:pt x="6223" y="972273"/>
                </a:lnTo>
                <a:lnTo>
                  <a:pt x="0" y="1005484"/>
                </a:lnTo>
                <a:lnTo>
                  <a:pt x="241" y="1008418"/>
                </a:lnTo>
                <a:lnTo>
                  <a:pt x="33553" y="1053299"/>
                </a:lnTo>
                <a:lnTo>
                  <a:pt x="85090" y="1089367"/>
                </a:lnTo>
                <a:lnTo>
                  <a:pt x="123444" y="1107706"/>
                </a:lnTo>
                <a:lnTo>
                  <a:pt x="171627" y="1124927"/>
                </a:lnTo>
                <a:lnTo>
                  <a:pt x="230708" y="1140040"/>
                </a:lnTo>
                <a:lnTo>
                  <a:pt x="301764" y="1152055"/>
                </a:lnTo>
                <a:lnTo>
                  <a:pt x="385851" y="1159992"/>
                </a:lnTo>
                <a:lnTo>
                  <a:pt x="484060" y="1162850"/>
                </a:lnTo>
                <a:lnTo>
                  <a:pt x="582282" y="1159992"/>
                </a:lnTo>
                <a:lnTo>
                  <a:pt x="666381" y="1152055"/>
                </a:lnTo>
                <a:lnTo>
                  <a:pt x="737438" y="1140040"/>
                </a:lnTo>
                <a:lnTo>
                  <a:pt x="796518" y="1124927"/>
                </a:lnTo>
                <a:lnTo>
                  <a:pt x="844702" y="1107706"/>
                </a:lnTo>
                <a:lnTo>
                  <a:pt x="883069" y="1089367"/>
                </a:lnTo>
                <a:lnTo>
                  <a:pt x="934580" y="1053299"/>
                </a:lnTo>
                <a:lnTo>
                  <a:pt x="964946" y="1015517"/>
                </a:lnTo>
                <a:lnTo>
                  <a:pt x="967867" y="1008418"/>
                </a:lnTo>
                <a:lnTo>
                  <a:pt x="968184" y="1005484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027547" y="4947932"/>
            <a:ext cx="1221740" cy="1143635"/>
          </a:xfrm>
          <a:custGeom>
            <a:avLst/>
            <a:gdLst/>
            <a:ahLst/>
            <a:cxnLst/>
            <a:rect l="l" t="t" r="r" b="b"/>
            <a:pathLst>
              <a:path w="1221740" h="1143635">
                <a:moveTo>
                  <a:pt x="134030" y="267489"/>
                </a:moveTo>
                <a:lnTo>
                  <a:pt x="74381" y="302097"/>
                </a:lnTo>
                <a:lnTo>
                  <a:pt x="23652" y="353340"/>
                </a:lnTo>
                <a:lnTo>
                  <a:pt x="3254" y="394373"/>
                </a:lnTo>
                <a:lnTo>
                  <a:pt x="0" y="422935"/>
                </a:lnTo>
                <a:lnTo>
                  <a:pt x="1557" y="456216"/>
                </a:lnTo>
                <a:lnTo>
                  <a:pt x="19656" y="535010"/>
                </a:lnTo>
                <a:lnTo>
                  <a:pt x="36472" y="579559"/>
                </a:lnTo>
                <a:lnTo>
                  <a:pt x="58647" y="626900"/>
                </a:lnTo>
                <a:lnTo>
                  <a:pt x="86320" y="676551"/>
                </a:lnTo>
                <a:lnTo>
                  <a:pt x="119628" y="728029"/>
                </a:lnTo>
                <a:lnTo>
                  <a:pt x="158706" y="780853"/>
                </a:lnTo>
                <a:lnTo>
                  <a:pt x="203692" y="834541"/>
                </a:lnTo>
                <a:lnTo>
                  <a:pt x="254724" y="888611"/>
                </a:lnTo>
                <a:lnTo>
                  <a:pt x="308801" y="939632"/>
                </a:lnTo>
                <a:lnTo>
                  <a:pt x="362492" y="984611"/>
                </a:lnTo>
                <a:lnTo>
                  <a:pt x="415315" y="1023685"/>
                </a:lnTo>
                <a:lnTo>
                  <a:pt x="466791" y="1056990"/>
                </a:lnTo>
                <a:lnTo>
                  <a:pt x="516436" y="1084664"/>
                </a:lnTo>
                <a:lnTo>
                  <a:pt x="563771" y="1106842"/>
                </a:lnTo>
                <a:lnTo>
                  <a:pt x="608314" y="1123662"/>
                </a:lnTo>
                <a:lnTo>
                  <a:pt x="649584" y="1135260"/>
                </a:lnTo>
                <a:lnTo>
                  <a:pt x="720380" y="1143339"/>
                </a:lnTo>
                <a:lnTo>
                  <a:pt x="748943" y="1140093"/>
                </a:lnTo>
                <a:lnTo>
                  <a:pt x="789995" y="1119714"/>
                </a:lnTo>
                <a:lnTo>
                  <a:pt x="841225" y="1068943"/>
                </a:lnTo>
                <a:lnTo>
                  <a:pt x="875829" y="1009275"/>
                </a:lnTo>
                <a:lnTo>
                  <a:pt x="875393" y="975149"/>
                </a:lnTo>
                <a:lnTo>
                  <a:pt x="856996" y="937652"/>
                </a:lnTo>
                <a:lnTo>
                  <a:pt x="831774" y="912251"/>
                </a:lnTo>
                <a:lnTo>
                  <a:pt x="573943" y="912251"/>
                </a:lnTo>
                <a:lnTo>
                  <a:pt x="541275" y="905291"/>
                </a:lnTo>
                <a:lnTo>
                  <a:pt x="502613" y="884475"/>
                </a:lnTo>
                <a:lnTo>
                  <a:pt x="460028" y="853105"/>
                </a:lnTo>
                <a:lnTo>
                  <a:pt x="415594" y="814480"/>
                </a:lnTo>
                <a:lnTo>
                  <a:pt x="371380" y="771903"/>
                </a:lnTo>
                <a:lnTo>
                  <a:pt x="328818" y="727699"/>
                </a:lnTo>
                <a:lnTo>
                  <a:pt x="290199" y="683271"/>
                </a:lnTo>
                <a:lnTo>
                  <a:pt x="258828" y="640692"/>
                </a:lnTo>
                <a:lnTo>
                  <a:pt x="238009" y="602032"/>
                </a:lnTo>
                <a:lnTo>
                  <a:pt x="231044" y="569364"/>
                </a:lnTo>
                <a:lnTo>
                  <a:pt x="241237" y="544758"/>
                </a:lnTo>
                <a:lnTo>
                  <a:pt x="268425" y="517600"/>
                </a:lnTo>
                <a:lnTo>
                  <a:pt x="290411" y="490960"/>
                </a:lnTo>
                <a:lnTo>
                  <a:pt x="303221" y="461722"/>
                </a:lnTo>
                <a:lnTo>
                  <a:pt x="302884" y="426774"/>
                </a:lnTo>
                <a:lnTo>
                  <a:pt x="285429" y="383001"/>
                </a:lnTo>
                <a:lnTo>
                  <a:pt x="246881" y="327288"/>
                </a:lnTo>
                <a:lnTo>
                  <a:pt x="205641" y="286325"/>
                </a:lnTo>
                <a:lnTo>
                  <a:pt x="168151" y="267926"/>
                </a:lnTo>
                <a:lnTo>
                  <a:pt x="134030" y="267489"/>
                </a:lnTo>
                <a:close/>
              </a:path>
              <a:path w="1221740" h="1143635">
                <a:moveTo>
                  <a:pt x="965672" y="83358"/>
                </a:moveTo>
                <a:lnTo>
                  <a:pt x="733013" y="83358"/>
                </a:lnTo>
                <a:lnTo>
                  <a:pt x="781001" y="91732"/>
                </a:lnTo>
                <a:lnTo>
                  <a:pt x="827179" y="104897"/>
                </a:lnTo>
                <a:lnTo>
                  <a:pt x="871275" y="122581"/>
                </a:lnTo>
                <a:lnTo>
                  <a:pt x="913017" y="144514"/>
                </a:lnTo>
                <a:lnTo>
                  <a:pt x="952136" y="170425"/>
                </a:lnTo>
                <a:lnTo>
                  <a:pt x="988358" y="200043"/>
                </a:lnTo>
                <a:lnTo>
                  <a:pt x="1021414" y="233098"/>
                </a:lnTo>
                <a:lnTo>
                  <a:pt x="1051032" y="269317"/>
                </a:lnTo>
                <a:lnTo>
                  <a:pt x="1076941" y="308431"/>
                </a:lnTo>
                <a:lnTo>
                  <a:pt x="1098869" y="350168"/>
                </a:lnTo>
                <a:lnTo>
                  <a:pt x="1116578" y="394373"/>
                </a:lnTo>
                <a:lnTo>
                  <a:pt x="1129699" y="440431"/>
                </a:lnTo>
                <a:lnTo>
                  <a:pt x="1138058" y="488414"/>
                </a:lnTo>
                <a:lnTo>
                  <a:pt x="1043485" y="544287"/>
                </a:lnTo>
                <a:lnTo>
                  <a:pt x="1138058" y="600222"/>
                </a:lnTo>
                <a:lnTo>
                  <a:pt x="1128729" y="652244"/>
                </a:lnTo>
                <a:lnTo>
                  <a:pt x="1113760" y="702087"/>
                </a:lnTo>
                <a:lnTo>
                  <a:pt x="1093502" y="749409"/>
                </a:lnTo>
                <a:lnTo>
                  <a:pt x="1068308" y="793868"/>
                </a:lnTo>
                <a:lnTo>
                  <a:pt x="1038527" y="835122"/>
                </a:lnTo>
                <a:lnTo>
                  <a:pt x="1004513" y="872829"/>
                </a:lnTo>
                <a:lnTo>
                  <a:pt x="966615" y="906647"/>
                </a:lnTo>
                <a:lnTo>
                  <a:pt x="925185" y="936233"/>
                </a:lnTo>
                <a:lnTo>
                  <a:pt x="930074" y="948839"/>
                </a:lnTo>
                <a:lnTo>
                  <a:pt x="933748" y="961579"/>
                </a:lnTo>
                <a:lnTo>
                  <a:pt x="936184" y="974486"/>
                </a:lnTo>
                <a:lnTo>
                  <a:pt x="937363" y="987592"/>
                </a:lnTo>
                <a:lnTo>
                  <a:pt x="937422" y="997088"/>
                </a:lnTo>
                <a:lnTo>
                  <a:pt x="936838" y="1006330"/>
                </a:lnTo>
                <a:lnTo>
                  <a:pt x="935647" y="1015337"/>
                </a:lnTo>
                <a:lnTo>
                  <a:pt x="933886" y="1024125"/>
                </a:lnTo>
                <a:lnTo>
                  <a:pt x="975469" y="999326"/>
                </a:lnTo>
                <a:lnTo>
                  <a:pt x="1014567" y="971050"/>
                </a:lnTo>
                <a:lnTo>
                  <a:pt x="1050965" y="939512"/>
                </a:lnTo>
                <a:lnTo>
                  <a:pt x="1084447" y="904926"/>
                </a:lnTo>
                <a:lnTo>
                  <a:pt x="1114798" y="867506"/>
                </a:lnTo>
                <a:lnTo>
                  <a:pt x="1141802" y="827469"/>
                </a:lnTo>
                <a:lnTo>
                  <a:pt x="1165243" y="785028"/>
                </a:lnTo>
                <a:lnTo>
                  <a:pt x="1184905" y="740399"/>
                </a:lnTo>
                <a:lnTo>
                  <a:pt x="1200574" y="693795"/>
                </a:lnTo>
                <a:lnTo>
                  <a:pt x="1212033" y="645432"/>
                </a:lnTo>
                <a:lnTo>
                  <a:pt x="1219066" y="595524"/>
                </a:lnTo>
                <a:lnTo>
                  <a:pt x="1221453" y="544150"/>
                </a:lnTo>
                <a:lnTo>
                  <a:pt x="1219457" y="497389"/>
                </a:lnTo>
                <a:lnTo>
                  <a:pt x="1213561" y="451587"/>
                </a:lnTo>
                <a:lnTo>
                  <a:pt x="1203937" y="407044"/>
                </a:lnTo>
                <a:lnTo>
                  <a:pt x="1190748" y="363926"/>
                </a:lnTo>
                <a:lnTo>
                  <a:pt x="1174159" y="322397"/>
                </a:lnTo>
                <a:lnTo>
                  <a:pt x="1154335" y="282621"/>
                </a:lnTo>
                <a:lnTo>
                  <a:pt x="1131440" y="244764"/>
                </a:lnTo>
                <a:lnTo>
                  <a:pt x="1105639" y="208989"/>
                </a:lnTo>
                <a:lnTo>
                  <a:pt x="1077097" y="175461"/>
                </a:lnTo>
                <a:lnTo>
                  <a:pt x="1045979" y="144345"/>
                </a:lnTo>
                <a:lnTo>
                  <a:pt x="1012448" y="115806"/>
                </a:lnTo>
                <a:lnTo>
                  <a:pt x="976670" y="90008"/>
                </a:lnTo>
                <a:lnTo>
                  <a:pt x="965672" y="83358"/>
                </a:lnTo>
                <a:close/>
              </a:path>
              <a:path w="1221740" h="1143635">
                <a:moveTo>
                  <a:pt x="681596" y="840071"/>
                </a:moveTo>
                <a:lnTo>
                  <a:pt x="652359" y="852887"/>
                </a:lnTo>
                <a:lnTo>
                  <a:pt x="625715" y="874874"/>
                </a:lnTo>
                <a:lnTo>
                  <a:pt x="598546" y="902056"/>
                </a:lnTo>
                <a:lnTo>
                  <a:pt x="573943" y="912251"/>
                </a:lnTo>
                <a:lnTo>
                  <a:pt x="831774" y="912251"/>
                </a:lnTo>
                <a:lnTo>
                  <a:pt x="816037" y="896402"/>
                </a:lnTo>
                <a:lnTo>
                  <a:pt x="760317" y="857853"/>
                </a:lnTo>
                <a:lnTo>
                  <a:pt x="716543" y="840401"/>
                </a:lnTo>
                <a:lnTo>
                  <a:pt x="681596" y="840071"/>
                </a:lnTo>
                <a:close/>
              </a:path>
              <a:path w="1221740" h="1143635">
                <a:moveTo>
                  <a:pt x="636742" y="424594"/>
                </a:moveTo>
                <a:lnTo>
                  <a:pt x="531920" y="424594"/>
                </a:lnTo>
                <a:lnTo>
                  <a:pt x="543612" y="426311"/>
                </a:lnTo>
                <a:lnTo>
                  <a:pt x="554072" y="431672"/>
                </a:lnTo>
                <a:lnTo>
                  <a:pt x="561597" y="440991"/>
                </a:lnTo>
                <a:lnTo>
                  <a:pt x="564484" y="454583"/>
                </a:lnTo>
                <a:lnTo>
                  <a:pt x="554812" y="474901"/>
                </a:lnTo>
                <a:lnTo>
                  <a:pt x="530632" y="494482"/>
                </a:lnTo>
                <a:lnTo>
                  <a:pt x="499198" y="516528"/>
                </a:lnTo>
                <a:lnTo>
                  <a:pt x="467764" y="544239"/>
                </a:lnTo>
                <a:lnTo>
                  <a:pt x="443584" y="580815"/>
                </a:lnTo>
                <a:lnTo>
                  <a:pt x="433912" y="629457"/>
                </a:lnTo>
                <a:lnTo>
                  <a:pt x="434140" y="637170"/>
                </a:lnTo>
                <a:lnTo>
                  <a:pt x="434798" y="645133"/>
                </a:lnTo>
                <a:lnTo>
                  <a:pt x="435851" y="653412"/>
                </a:lnTo>
                <a:lnTo>
                  <a:pt x="437263" y="662074"/>
                </a:lnTo>
                <a:lnTo>
                  <a:pt x="646440" y="662074"/>
                </a:lnTo>
                <a:lnTo>
                  <a:pt x="646440" y="598672"/>
                </a:lnTo>
                <a:lnTo>
                  <a:pt x="517962" y="598672"/>
                </a:lnTo>
                <a:lnTo>
                  <a:pt x="531662" y="577065"/>
                </a:lnTo>
                <a:lnTo>
                  <a:pt x="562470" y="555785"/>
                </a:lnTo>
                <a:lnTo>
                  <a:pt x="598808" y="530185"/>
                </a:lnTo>
                <a:lnTo>
                  <a:pt x="629100" y="495616"/>
                </a:lnTo>
                <a:lnTo>
                  <a:pt x="641770" y="447431"/>
                </a:lnTo>
                <a:lnTo>
                  <a:pt x="636742" y="424594"/>
                </a:lnTo>
                <a:close/>
              </a:path>
              <a:path w="1221740" h="1143635">
                <a:moveTo>
                  <a:pt x="884380" y="588934"/>
                </a:moveTo>
                <a:lnTo>
                  <a:pt x="811262" y="588934"/>
                </a:lnTo>
                <a:lnTo>
                  <a:pt x="811262" y="662074"/>
                </a:lnTo>
                <a:lnTo>
                  <a:pt x="884380" y="662074"/>
                </a:lnTo>
                <a:lnTo>
                  <a:pt x="884380" y="588934"/>
                </a:lnTo>
                <a:close/>
              </a:path>
              <a:path w="1221740" h="1143635">
                <a:moveTo>
                  <a:pt x="884380" y="359926"/>
                </a:moveTo>
                <a:lnTo>
                  <a:pt x="793943" y="359926"/>
                </a:lnTo>
                <a:lnTo>
                  <a:pt x="677318" y="544150"/>
                </a:lnTo>
                <a:lnTo>
                  <a:pt x="677318" y="588934"/>
                </a:lnTo>
                <a:lnTo>
                  <a:pt x="920285" y="588934"/>
                </a:lnTo>
                <a:lnTo>
                  <a:pt x="920285" y="527711"/>
                </a:lnTo>
                <a:lnTo>
                  <a:pt x="752541" y="527711"/>
                </a:lnTo>
                <a:lnTo>
                  <a:pt x="752541" y="526811"/>
                </a:lnTo>
                <a:lnTo>
                  <a:pt x="798173" y="457525"/>
                </a:lnTo>
                <a:lnTo>
                  <a:pt x="812958" y="426269"/>
                </a:lnTo>
                <a:lnTo>
                  <a:pt x="884380" y="426269"/>
                </a:lnTo>
                <a:lnTo>
                  <a:pt x="884380" y="359926"/>
                </a:lnTo>
                <a:close/>
              </a:path>
              <a:path w="1221740" h="1143635">
                <a:moveTo>
                  <a:pt x="884380" y="426269"/>
                </a:moveTo>
                <a:lnTo>
                  <a:pt x="813827" y="426269"/>
                </a:lnTo>
                <a:lnTo>
                  <a:pt x="813384" y="429608"/>
                </a:lnTo>
                <a:lnTo>
                  <a:pt x="812528" y="437200"/>
                </a:lnTo>
                <a:lnTo>
                  <a:pt x="811663" y="447848"/>
                </a:lnTo>
                <a:lnTo>
                  <a:pt x="811388" y="456216"/>
                </a:lnTo>
                <a:lnTo>
                  <a:pt x="811262" y="527711"/>
                </a:lnTo>
                <a:lnTo>
                  <a:pt x="884380" y="527711"/>
                </a:lnTo>
                <a:lnTo>
                  <a:pt x="884380" y="426269"/>
                </a:lnTo>
                <a:close/>
              </a:path>
              <a:path w="1221740" h="1143635">
                <a:moveTo>
                  <a:pt x="538663" y="354837"/>
                </a:moveTo>
                <a:lnTo>
                  <a:pt x="492831" y="355854"/>
                </a:lnTo>
                <a:lnTo>
                  <a:pt x="466466" y="362975"/>
                </a:lnTo>
                <a:lnTo>
                  <a:pt x="449587" y="382304"/>
                </a:lnTo>
                <a:lnTo>
                  <a:pt x="432216" y="419945"/>
                </a:lnTo>
                <a:lnTo>
                  <a:pt x="487136" y="456687"/>
                </a:lnTo>
                <a:lnTo>
                  <a:pt x="490096" y="451673"/>
                </a:lnTo>
                <a:lnTo>
                  <a:pt x="498761" y="440641"/>
                </a:lnTo>
                <a:lnTo>
                  <a:pt x="512810" y="429608"/>
                </a:lnTo>
                <a:lnTo>
                  <a:pt x="531920" y="424594"/>
                </a:lnTo>
                <a:lnTo>
                  <a:pt x="636742" y="424594"/>
                </a:lnTo>
                <a:lnTo>
                  <a:pt x="632611" y="405831"/>
                </a:lnTo>
                <a:lnTo>
                  <a:pt x="608754" y="377017"/>
                </a:lnTo>
                <a:lnTo>
                  <a:pt x="575628" y="360261"/>
                </a:lnTo>
                <a:lnTo>
                  <a:pt x="538663" y="354837"/>
                </a:lnTo>
                <a:close/>
              </a:path>
              <a:path w="1221740" h="1143635">
                <a:moveTo>
                  <a:pt x="677130" y="0"/>
                </a:moveTo>
                <a:lnTo>
                  <a:pt x="627511" y="2244"/>
                </a:lnTo>
                <a:lnTo>
                  <a:pt x="579132" y="8848"/>
                </a:lnTo>
                <a:lnTo>
                  <a:pt x="532189" y="19614"/>
                </a:lnTo>
                <a:lnTo>
                  <a:pt x="486876" y="34346"/>
                </a:lnTo>
                <a:lnTo>
                  <a:pt x="443389" y="52847"/>
                </a:lnTo>
                <a:lnTo>
                  <a:pt x="401921" y="74922"/>
                </a:lnTo>
                <a:lnTo>
                  <a:pt x="362669" y="100374"/>
                </a:lnTo>
                <a:lnTo>
                  <a:pt x="325827" y="129007"/>
                </a:lnTo>
                <a:lnTo>
                  <a:pt x="291589" y="160623"/>
                </a:lnTo>
                <a:lnTo>
                  <a:pt x="260152" y="195028"/>
                </a:lnTo>
                <a:lnTo>
                  <a:pt x="231709" y="232024"/>
                </a:lnTo>
                <a:lnTo>
                  <a:pt x="246913" y="242953"/>
                </a:lnTo>
                <a:lnTo>
                  <a:pt x="261909" y="255748"/>
                </a:lnTo>
                <a:lnTo>
                  <a:pt x="276690" y="270441"/>
                </a:lnTo>
                <a:lnTo>
                  <a:pt x="291246" y="287059"/>
                </a:lnTo>
                <a:lnTo>
                  <a:pt x="320887" y="247427"/>
                </a:lnTo>
                <a:lnTo>
                  <a:pt x="354471" y="211191"/>
                </a:lnTo>
                <a:lnTo>
                  <a:pt x="391685" y="178677"/>
                </a:lnTo>
                <a:lnTo>
                  <a:pt x="432217" y="150211"/>
                </a:lnTo>
                <a:lnTo>
                  <a:pt x="475753" y="126120"/>
                </a:lnTo>
                <a:lnTo>
                  <a:pt x="521981" y="106730"/>
                </a:lnTo>
                <a:lnTo>
                  <a:pt x="570586" y="92367"/>
                </a:lnTo>
                <a:lnTo>
                  <a:pt x="621257" y="83358"/>
                </a:lnTo>
                <a:lnTo>
                  <a:pt x="965672" y="83358"/>
                </a:lnTo>
                <a:lnTo>
                  <a:pt x="938810" y="67116"/>
                </a:lnTo>
                <a:lnTo>
                  <a:pt x="899031" y="47294"/>
                </a:lnTo>
                <a:lnTo>
                  <a:pt x="857499" y="30707"/>
                </a:lnTo>
                <a:lnTo>
                  <a:pt x="814378" y="17519"/>
                </a:lnTo>
                <a:lnTo>
                  <a:pt x="769833" y="7896"/>
                </a:lnTo>
                <a:lnTo>
                  <a:pt x="724029" y="2001"/>
                </a:lnTo>
                <a:lnTo>
                  <a:pt x="677130" y="0"/>
                </a:lnTo>
                <a:close/>
              </a:path>
              <a:path w="1221740" h="1143635">
                <a:moveTo>
                  <a:pt x="733013" y="83358"/>
                </a:moveTo>
                <a:lnTo>
                  <a:pt x="621257" y="83358"/>
                </a:lnTo>
                <a:lnTo>
                  <a:pt x="677130" y="177931"/>
                </a:lnTo>
                <a:lnTo>
                  <a:pt x="733013" y="83358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23001" y="4874928"/>
            <a:ext cx="1085850" cy="1295400"/>
          </a:xfrm>
          <a:custGeom>
            <a:avLst/>
            <a:gdLst/>
            <a:ahLst/>
            <a:cxnLst/>
            <a:rect l="l" t="t" r="r" b="b"/>
            <a:pathLst>
              <a:path w="1085850" h="1295400">
                <a:moveTo>
                  <a:pt x="589707" y="0"/>
                </a:moveTo>
                <a:lnTo>
                  <a:pt x="493479" y="0"/>
                </a:lnTo>
                <a:lnTo>
                  <a:pt x="445259" y="12700"/>
                </a:lnTo>
                <a:lnTo>
                  <a:pt x="353305" y="38100"/>
                </a:lnTo>
                <a:lnTo>
                  <a:pt x="309958" y="50800"/>
                </a:lnTo>
                <a:lnTo>
                  <a:pt x="268624" y="76200"/>
                </a:lnTo>
                <a:lnTo>
                  <a:pt x="229495" y="101600"/>
                </a:lnTo>
                <a:lnTo>
                  <a:pt x="192766" y="127000"/>
                </a:lnTo>
                <a:lnTo>
                  <a:pt x="158630" y="165100"/>
                </a:lnTo>
                <a:lnTo>
                  <a:pt x="127281" y="190500"/>
                </a:lnTo>
                <a:lnTo>
                  <a:pt x="98913" y="228600"/>
                </a:lnTo>
                <a:lnTo>
                  <a:pt x="73719" y="266700"/>
                </a:lnTo>
                <a:lnTo>
                  <a:pt x="51894" y="317500"/>
                </a:lnTo>
                <a:lnTo>
                  <a:pt x="33630" y="355600"/>
                </a:lnTo>
                <a:lnTo>
                  <a:pt x="19123" y="406400"/>
                </a:lnTo>
                <a:lnTo>
                  <a:pt x="8565" y="444500"/>
                </a:lnTo>
                <a:lnTo>
                  <a:pt x="2170" y="495300"/>
                </a:lnTo>
                <a:lnTo>
                  <a:pt x="0" y="546100"/>
                </a:lnTo>
                <a:lnTo>
                  <a:pt x="1473" y="596900"/>
                </a:lnTo>
                <a:lnTo>
                  <a:pt x="5884" y="635000"/>
                </a:lnTo>
                <a:lnTo>
                  <a:pt x="13221" y="685800"/>
                </a:lnTo>
                <a:lnTo>
                  <a:pt x="23474" y="736600"/>
                </a:lnTo>
                <a:lnTo>
                  <a:pt x="36628" y="774700"/>
                </a:lnTo>
                <a:lnTo>
                  <a:pt x="52674" y="812800"/>
                </a:lnTo>
                <a:lnTo>
                  <a:pt x="71598" y="863600"/>
                </a:lnTo>
                <a:lnTo>
                  <a:pt x="93390" y="901700"/>
                </a:lnTo>
                <a:lnTo>
                  <a:pt x="118036" y="939800"/>
                </a:lnTo>
                <a:lnTo>
                  <a:pt x="145526" y="965200"/>
                </a:lnTo>
                <a:lnTo>
                  <a:pt x="175848" y="1003300"/>
                </a:lnTo>
                <a:lnTo>
                  <a:pt x="208989" y="1028700"/>
                </a:lnTo>
                <a:lnTo>
                  <a:pt x="244938" y="1054100"/>
                </a:lnTo>
                <a:lnTo>
                  <a:pt x="283683" y="1092200"/>
                </a:lnTo>
                <a:lnTo>
                  <a:pt x="325211" y="1104900"/>
                </a:lnTo>
                <a:lnTo>
                  <a:pt x="369512" y="1130300"/>
                </a:lnTo>
                <a:lnTo>
                  <a:pt x="416574" y="1155700"/>
                </a:lnTo>
                <a:lnTo>
                  <a:pt x="466383" y="1168400"/>
                </a:lnTo>
                <a:lnTo>
                  <a:pt x="466383" y="1295400"/>
                </a:lnTo>
                <a:lnTo>
                  <a:pt x="919081" y="1041400"/>
                </a:lnTo>
                <a:lnTo>
                  <a:pt x="681954" y="901700"/>
                </a:lnTo>
                <a:lnTo>
                  <a:pt x="411271" y="901700"/>
                </a:lnTo>
                <a:lnTo>
                  <a:pt x="360309" y="889000"/>
                </a:lnTo>
                <a:lnTo>
                  <a:pt x="313545" y="876300"/>
                </a:lnTo>
                <a:lnTo>
                  <a:pt x="271021" y="850900"/>
                </a:lnTo>
                <a:lnTo>
                  <a:pt x="232783" y="825500"/>
                </a:lnTo>
                <a:lnTo>
                  <a:pt x="198876" y="800100"/>
                </a:lnTo>
                <a:lnTo>
                  <a:pt x="169345" y="762000"/>
                </a:lnTo>
                <a:lnTo>
                  <a:pt x="144234" y="723900"/>
                </a:lnTo>
                <a:lnTo>
                  <a:pt x="123588" y="685800"/>
                </a:lnTo>
                <a:lnTo>
                  <a:pt x="107452" y="647700"/>
                </a:lnTo>
                <a:lnTo>
                  <a:pt x="95871" y="609600"/>
                </a:lnTo>
                <a:lnTo>
                  <a:pt x="88889" y="558800"/>
                </a:lnTo>
                <a:lnTo>
                  <a:pt x="86552" y="520700"/>
                </a:lnTo>
                <a:lnTo>
                  <a:pt x="87911" y="495300"/>
                </a:lnTo>
                <a:lnTo>
                  <a:pt x="89893" y="482600"/>
                </a:lnTo>
                <a:lnTo>
                  <a:pt x="92514" y="469900"/>
                </a:lnTo>
                <a:lnTo>
                  <a:pt x="95787" y="444500"/>
                </a:lnTo>
                <a:lnTo>
                  <a:pt x="102984" y="419100"/>
                </a:lnTo>
                <a:lnTo>
                  <a:pt x="111956" y="393700"/>
                </a:lnTo>
                <a:lnTo>
                  <a:pt x="122688" y="368300"/>
                </a:lnTo>
                <a:lnTo>
                  <a:pt x="135168" y="342900"/>
                </a:lnTo>
                <a:lnTo>
                  <a:pt x="541482" y="342900"/>
                </a:lnTo>
                <a:lnTo>
                  <a:pt x="484639" y="330200"/>
                </a:lnTo>
                <a:lnTo>
                  <a:pt x="361538" y="330200"/>
                </a:lnTo>
                <a:lnTo>
                  <a:pt x="307101" y="317500"/>
                </a:lnTo>
                <a:lnTo>
                  <a:pt x="256674" y="304800"/>
                </a:lnTo>
                <a:lnTo>
                  <a:pt x="211039" y="292100"/>
                </a:lnTo>
                <a:lnTo>
                  <a:pt x="170979" y="279400"/>
                </a:lnTo>
                <a:lnTo>
                  <a:pt x="204174" y="241300"/>
                </a:lnTo>
                <a:lnTo>
                  <a:pt x="241805" y="203200"/>
                </a:lnTo>
                <a:lnTo>
                  <a:pt x="283480" y="165100"/>
                </a:lnTo>
                <a:lnTo>
                  <a:pt x="328808" y="139700"/>
                </a:lnTo>
                <a:lnTo>
                  <a:pt x="377397" y="114300"/>
                </a:lnTo>
                <a:lnTo>
                  <a:pt x="428856" y="101600"/>
                </a:lnTo>
                <a:lnTo>
                  <a:pt x="506046" y="101600"/>
                </a:lnTo>
                <a:lnTo>
                  <a:pt x="526476" y="88900"/>
                </a:lnTo>
                <a:lnTo>
                  <a:pt x="841640" y="88900"/>
                </a:lnTo>
                <a:lnTo>
                  <a:pt x="803888" y="63500"/>
                </a:lnTo>
                <a:lnTo>
                  <a:pt x="764222" y="50800"/>
                </a:lnTo>
                <a:lnTo>
                  <a:pt x="722807" y="25400"/>
                </a:lnTo>
                <a:lnTo>
                  <a:pt x="679806" y="12700"/>
                </a:lnTo>
                <a:lnTo>
                  <a:pt x="635385" y="12700"/>
                </a:lnTo>
                <a:lnTo>
                  <a:pt x="589707" y="0"/>
                </a:lnTo>
                <a:close/>
              </a:path>
              <a:path w="1085850" h="1295400">
                <a:moveTo>
                  <a:pt x="1038583" y="762000"/>
                </a:moveTo>
                <a:lnTo>
                  <a:pt x="779544" y="762000"/>
                </a:lnTo>
                <a:lnTo>
                  <a:pt x="830561" y="774700"/>
                </a:lnTo>
                <a:lnTo>
                  <a:pt x="876897" y="787400"/>
                </a:lnTo>
                <a:lnTo>
                  <a:pt x="918003" y="800100"/>
                </a:lnTo>
                <a:lnTo>
                  <a:pt x="893916" y="838200"/>
                </a:lnTo>
                <a:lnTo>
                  <a:pt x="867295" y="863600"/>
                </a:lnTo>
                <a:lnTo>
                  <a:pt x="838275" y="889000"/>
                </a:lnTo>
                <a:lnTo>
                  <a:pt x="806991" y="914400"/>
                </a:lnTo>
                <a:lnTo>
                  <a:pt x="888161" y="952500"/>
                </a:lnTo>
                <a:lnTo>
                  <a:pt x="923119" y="927100"/>
                </a:lnTo>
                <a:lnTo>
                  <a:pt x="955207" y="889000"/>
                </a:lnTo>
                <a:lnTo>
                  <a:pt x="984236" y="850900"/>
                </a:lnTo>
                <a:lnTo>
                  <a:pt x="1010013" y="812800"/>
                </a:lnTo>
                <a:lnTo>
                  <a:pt x="1032349" y="774700"/>
                </a:lnTo>
                <a:lnTo>
                  <a:pt x="1038583" y="762000"/>
                </a:lnTo>
                <a:close/>
              </a:path>
              <a:path w="1085850" h="1295400">
                <a:moveTo>
                  <a:pt x="466383" y="774700"/>
                </a:moveTo>
                <a:lnTo>
                  <a:pt x="466383" y="901700"/>
                </a:lnTo>
                <a:lnTo>
                  <a:pt x="681954" y="901700"/>
                </a:lnTo>
                <a:lnTo>
                  <a:pt x="466383" y="774700"/>
                </a:lnTo>
                <a:close/>
              </a:path>
              <a:path w="1085850" h="1295400">
                <a:moveTo>
                  <a:pt x="841640" y="88900"/>
                </a:moveTo>
                <a:lnTo>
                  <a:pt x="559396" y="88900"/>
                </a:lnTo>
                <a:lnTo>
                  <a:pt x="579864" y="101600"/>
                </a:lnTo>
                <a:lnTo>
                  <a:pt x="601241" y="139700"/>
                </a:lnTo>
                <a:lnTo>
                  <a:pt x="622101" y="190500"/>
                </a:lnTo>
                <a:lnTo>
                  <a:pt x="641018" y="254000"/>
                </a:lnTo>
                <a:lnTo>
                  <a:pt x="656566" y="330200"/>
                </a:lnTo>
                <a:lnTo>
                  <a:pt x="599065" y="342900"/>
                </a:lnTo>
                <a:lnTo>
                  <a:pt x="953122" y="342900"/>
                </a:lnTo>
                <a:lnTo>
                  <a:pt x="973109" y="393700"/>
                </a:lnTo>
                <a:lnTo>
                  <a:pt x="987832" y="431800"/>
                </a:lnTo>
                <a:lnTo>
                  <a:pt x="996930" y="495300"/>
                </a:lnTo>
                <a:lnTo>
                  <a:pt x="1000042" y="546100"/>
                </a:lnTo>
                <a:lnTo>
                  <a:pt x="996953" y="596900"/>
                </a:lnTo>
                <a:lnTo>
                  <a:pt x="987907" y="647700"/>
                </a:lnTo>
                <a:lnTo>
                  <a:pt x="973238" y="698500"/>
                </a:lnTo>
                <a:lnTo>
                  <a:pt x="953279" y="749300"/>
                </a:lnTo>
                <a:lnTo>
                  <a:pt x="656566" y="749300"/>
                </a:lnTo>
                <a:lnTo>
                  <a:pt x="653498" y="774700"/>
                </a:lnTo>
                <a:lnTo>
                  <a:pt x="650244" y="787400"/>
                </a:lnTo>
                <a:lnTo>
                  <a:pt x="646798" y="800100"/>
                </a:lnTo>
                <a:lnTo>
                  <a:pt x="643153" y="825500"/>
                </a:lnTo>
                <a:lnTo>
                  <a:pt x="704847" y="863600"/>
                </a:lnTo>
                <a:lnTo>
                  <a:pt x="710423" y="838200"/>
                </a:lnTo>
                <a:lnTo>
                  <a:pt x="715580" y="812800"/>
                </a:lnTo>
                <a:lnTo>
                  <a:pt x="720258" y="787400"/>
                </a:lnTo>
                <a:lnTo>
                  <a:pt x="724396" y="762000"/>
                </a:lnTo>
                <a:lnTo>
                  <a:pt x="1038583" y="762000"/>
                </a:lnTo>
                <a:lnTo>
                  <a:pt x="1065931" y="685800"/>
                </a:lnTo>
                <a:lnTo>
                  <a:pt x="1076795" y="647700"/>
                </a:lnTo>
                <a:lnTo>
                  <a:pt x="1083453" y="596900"/>
                </a:lnTo>
                <a:lnTo>
                  <a:pt x="1085715" y="546100"/>
                </a:lnTo>
                <a:lnTo>
                  <a:pt x="1083719" y="495300"/>
                </a:lnTo>
                <a:lnTo>
                  <a:pt x="1077841" y="444500"/>
                </a:lnTo>
                <a:lnTo>
                  <a:pt x="1068245" y="406400"/>
                </a:lnTo>
                <a:lnTo>
                  <a:pt x="1055095" y="368300"/>
                </a:lnTo>
                <a:lnTo>
                  <a:pt x="1042690" y="330200"/>
                </a:lnTo>
                <a:lnTo>
                  <a:pt x="724396" y="330200"/>
                </a:lnTo>
                <a:lnTo>
                  <a:pt x="715114" y="279400"/>
                </a:lnTo>
                <a:lnTo>
                  <a:pt x="703718" y="228600"/>
                </a:lnTo>
                <a:lnTo>
                  <a:pt x="690229" y="177800"/>
                </a:lnTo>
                <a:lnTo>
                  <a:pt x="674668" y="139700"/>
                </a:lnTo>
                <a:lnTo>
                  <a:pt x="657058" y="101600"/>
                </a:lnTo>
                <a:lnTo>
                  <a:pt x="859478" y="101600"/>
                </a:lnTo>
                <a:lnTo>
                  <a:pt x="841640" y="88900"/>
                </a:lnTo>
                <a:close/>
              </a:path>
              <a:path w="1085850" h="1295400">
                <a:moveTo>
                  <a:pt x="953122" y="342900"/>
                </a:moveTo>
                <a:lnTo>
                  <a:pt x="135168" y="342900"/>
                </a:lnTo>
                <a:lnTo>
                  <a:pt x="180966" y="355600"/>
                </a:lnTo>
                <a:lnTo>
                  <a:pt x="233036" y="368300"/>
                </a:lnTo>
                <a:lnTo>
                  <a:pt x="290659" y="381000"/>
                </a:lnTo>
                <a:lnTo>
                  <a:pt x="353120" y="393700"/>
                </a:lnTo>
                <a:lnTo>
                  <a:pt x="349779" y="431800"/>
                </a:lnTo>
                <a:lnTo>
                  <a:pt x="347431" y="469900"/>
                </a:lnTo>
                <a:lnTo>
                  <a:pt x="346046" y="508000"/>
                </a:lnTo>
                <a:lnTo>
                  <a:pt x="345591" y="546100"/>
                </a:lnTo>
                <a:lnTo>
                  <a:pt x="346046" y="584200"/>
                </a:lnTo>
                <a:lnTo>
                  <a:pt x="347431" y="622300"/>
                </a:lnTo>
                <a:lnTo>
                  <a:pt x="349779" y="660400"/>
                </a:lnTo>
                <a:lnTo>
                  <a:pt x="353120" y="698500"/>
                </a:lnTo>
                <a:lnTo>
                  <a:pt x="314590" y="698500"/>
                </a:lnTo>
                <a:lnTo>
                  <a:pt x="277753" y="711200"/>
                </a:lnTo>
                <a:lnTo>
                  <a:pt x="242749" y="711200"/>
                </a:lnTo>
                <a:lnTo>
                  <a:pt x="209721" y="723900"/>
                </a:lnTo>
                <a:lnTo>
                  <a:pt x="214517" y="723900"/>
                </a:lnTo>
                <a:lnTo>
                  <a:pt x="222456" y="736600"/>
                </a:lnTo>
                <a:lnTo>
                  <a:pt x="227919" y="749300"/>
                </a:lnTo>
                <a:lnTo>
                  <a:pt x="233351" y="749300"/>
                </a:lnTo>
                <a:lnTo>
                  <a:pt x="238830" y="762000"/>
                </a:lnTo>
                <a:lnTo>
                  <a:pt x="361538" y="762000"/>
                </a:lnTo>
                <a:lnTo>
                  <a:pt x="365275" y="787400"/>
                </a:lnTo>
                <a:lnTo>
                  <a:pt x="369364" y="800100"/>
                </a:lnTo>
                <a:lnTo>
                  <a:pt x="373820" y="825500"/>
                </a:lnTo>
                <a:lnTo>
                  <a:pt x="378658" y="850900"/>
                </a:lnTo>
                <a:lnTo>
                  <a:pt x="414950" y="850900"/>
                </a:lnTo>
                <a:lnTo>
                  <a:pt x="414950" y="685800"/>
                </a:lnTo>
                <a:lnTo>
                  <a:pt x="420793" y="685800"/>
                </a:lnTo>
                <a:lnTo>
                  <a:pt x="417924" y="647700"/>
                </a:lnTo>
                <a:lnTo>
                  <a:pt x="415819" y="622300"/>
                </a:lnTo>
                <a:lnTo>
                  <a:pt x="414523" y="584200"/>
                </a:lnTo>
                <a:lnTo>
                  <a:pt x="414081" y="546100"/>
                </a:lnTo>
                <a:lnTo>
                  <a:pt x="414523" y="508000"/>
                </a:lnTo>
                <a:lnTo>
                  <a:pt x="415819" y="469900"/>
                </a:lnTo>
                <a:lnTo>
                  <a:pt x="417924" y="431800"/>
                </a:lnTo>
                <a:lnTo>
                  <a:pt x="420793" y="406400"/>
                </a:lnTo>
                <a:lnTo>
                  <a:pt x="733867" y="406400"/>
                </a:lnTo>
                <a:lnTo>
                  <a:pt x="732783" y="393700"/>
                </a:lnTo>
                <a:lnTo>
                  <a:pt x="795477" y="381000"/>
                </a:lnTo>
                <a:lnTo>
                  <a:pt x="853555" y="368300"/>
                </a:lnTo>
                <a:lnTo>
                  <a:pt x="906332" y="355600"/>
                </a:lnTo>
                <a:lnTo>
                  <a:pt x="953122" y="342900"/>
                </a:lnTo>
                <a:close/>
              </a:path>
              <a:path w="1085850" h="1295400">
                <a:moveTo>
                  <a:pt x="335199" y="762000"/>
                </a:moveTo>
                <a:lnTo>
                  <a:pt x="246445" y="762000"/>
                </a:lnTo>
                <a:lnTo>
                  <a:pt x="251165" y="774700"/>
                </a:lnTo>
                <a:lnTo>
                  <a:pt x="309713" y="774700"/>
                </a:lnTo>
                <a:lnTo>
                  <a:pt x="335199" y="762000"/>
                </a:lnTo>
                <a:close/>
              </a:path>
              <a:path w="1085850" h="1295400">
                <a:moveTo>
                  <a:pt x="733867" y="406400"/>
                </a:moveTo>
                <a:lnTo>
                  <a:pt x="664922" y="406400"/>
                </a:lnTo>
                <a:lnTo>
                  <a:pt x="667786" y="431800"/>
                </a:lnTo>
                <a:lnTo>
                  <a:pt x="669891" y="469900"/>
                </a:lnTo>
                <a:lnTo>
                  <a:pt x="671190" y="508000"/>
                </a:lnTo>
                <a:lnTo>
                  <a:pt x="671634" y="546100"/>
                </a:lnTo>
                <a:lnTo>
                  <a:pt x="671190" y="584200"/>
                </a:lnTo>
                <a:lnTo>
                  <a:pt x="669891" y="622300"/>
                </a:lnTo>
                <a:lnTo>
                  <a:pt x="667786" y="647700"/>
                </a:lnTo>
                <a:lnTo>
                  <a:pt x="664922" y="685800"/>
                </a:lnTo>
                <a:lnTo>
                  <a:pt x="414950" y="685800"/>
                </a:lnTo>
                <a:lnTo>
                  <a:pt x="517261" y="749300"/>
                </a:lnTo>
                <a:lnTo>
                  <a:pt x="953279" y="749300"/>
                </a:lnTo>
                <a:lnTo>
                  <a:pt x="906460" y="723900"/>
                </a:lnTo>
                <a:lnTo>
                  <a:pt x="853629" y="711200"/>
                </a:lnTo>
                <a:lnTo>
                  <a:pt x="795500" y="698500"/>
                </a:lnTo>
                <a:lnTo>
                  <a:pt x="732783" y="685800"/>
                </a:lnTo>
                <a:lnTo>
                  <a:pt x="736033" y="660400"/>
                </a:lnTo>
                <a:lnTo>
                  <a:pt x="738323" y="622300"/>
                </a:lnTo>
                <a:lnTo>
                  <a:pt x="739678" y="584200"/>
                </a:lnTo>
                <a:lnTo>
                  <a:pt x="740124" y="546100"/>
                </a:lnTo>
                <a:lnTo>
                  <a:pt x="739678" y="508000"/>
                </a:lnTo>
                <a:lnTo>
                  <a:pt x="738323" y="469900"/>
                </a:lnTo>
                <a:lnTo>
                  <a:pt x="736033" y="431800"/>
                </a:lnTo>
                <a:lnTo>
                  <a:pt x="733867" y="406400"/>
                </a:lnTo>
                <a:close/>
              </a:path>
              <a:path w="1085850" h="1295400">
                <a:moveTo>
                  <a:pt x="506046" y="101600"/>
                </a:moveTo>
                <a:lnTo>
                  <a:pt x="428856" y="101600"/>
                </a:lnTo>
                <a:lnTo>
                  <a:pt x="411274" y="139700"/>
                </a:lnTo>
                <a:lnTo>
                  <a:pt x="395748" y="177800"/>
                </a:lnTo>
                <a:lnTo>
                  <a:pt x="382282" y="228600"/>
                </a:lnTo>
                <a:lnTo>
                  <a:pt x="370877" y="279400"/>
                </a:lnTo>
                <a:lnTo>
                  <a:pt x="361538" y="330200"/>
                </a:lnTo>
                <a:lnTo>
                  <a:pt x="429358" y="330200"/>
                </a:lnTo>
                <a:lnTo>
                  <a:pt x="444943" y="254000"/>
                </a:lnTo>
                <a:lnTo>
                  <a:pt x="463863" y="190500"/>
                </a:lnTo>
                <a:lnTo>
                  <a:pt x="484703" y="139700"/>
                </a:lnTo>
                <a:lnTo>
                  <a:pt x="506046" y="101600"/>
                </a:lnTo>
                <a:close/>
              </a:path>
              <a:path w="1085850" h="1295400">
                <a:moveTo>
                  <a:pt x="859478" y="101600"/>
                </a:moveTo>
                <a:lnTo>
                  <a:pt x="657058" y="101600"/>
                </a:lnTo>
                <a:lnTo>
                  <a:pt x="701979" y="114300"/>
                </a:lnTo>
                <a:lnTo>
                  <a:pt x="744785" y="127000"/>
                </a:lnTo>
                <a:lnTo>
                  <a:pt x="785210" y="152400"/>
                </a:lnTo>
                <a:lnTo>
                  <a:pt x="822990" y="177800"/>
                </a:lnTo>
                <a:lnTo>
                  <a:pt x="857857" y="215900"/>
                </a:lnTo>
                <a:lnTo>
                  <a:pt x="889547" y="241300"/>
                </a:lnTo>
                <a:lnTo>
                  <a:pt x="917794" y="279400"/>
                </a:lnTo>
                <a:lnTo>
                  <a:pt x="876729" y="292100"/>
                </a:lnTo>
                <a:lnTo>
                  <a:pt x="830424" y="304800"/>
                </a:lnTo>
                <a:lnTo>
                  <a:pt x="779455" y="317500"/>
                </a:lnTo>
                <a:lnTo>
                  <a:pt x="724396" y="330200"/>
                </a:lnTo>
                <a:lnTo>
                  <a:pt x="1042690" y="330200"/>
                </a:lnTo>
                <a:lnTo>
                  <a:pt x="1018790" y="279400"/>
                </a:lnTo>
                <a:lnTo>
                  <a:pt x="995962" y="241300"/>
                </a:lnTo>
                <a:lnTo>
                  <a:pt x="970237" y="203200"/>
                </a:lnTo>
                <a:lnTo>
                  <a:pt x="941778" y="177800"/>
                </a:lnTo>
                <a:lnTo>
                  <a:pt x="910750" y="139700"/>
                </a:lnTo>
                <a:lnTo>
                  <a:pt x="877316" y="114300"/>
                </a:lnTo>
                <a:lnTo>
                  <a:pt x="859478" y="101600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05753" y="6248923"/>
            <a:ext cx="212026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9060" marR="5080" indent="-86995">
              <a:lnSpc>
                <a:spcPct val="100000"/>
              </a:lnSpc>
              <a:spcBef>
                <a:spcPts val="95"/>
              </a:spcBef>
            </a:pPr>
            <a:r>
              <a:rPr dirty="0" sz="3300" spc="-34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300" spc="-1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-18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300" spc="-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300" spc="-6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300" spc="-9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-1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300" spc="-9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85">
                <a:solidFill>
                  <a:srgbClr val="0F456B"/>
                </a:solidFill>
                <a:latin typeface="Verdana"/>
                <a:cs typeface="Verdana"/>
              </a:rPr>
              <a:t>s  </a:t>
            </a:r>
            <a:r>
              <a:rPr dirty="0" sz="3300" spc="-105">
                <a:solidFill>
                  <a:srgbClr val="0F456B"/>
                </a:solidFill>
                <a:latin typeface="Verdana"/>
                <a:cs typeface="Verdana"/>
              </a:rPr>
              <a:t>Logísticas</a:t>
            </a:r>
            <a:endParaRPr sz="33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569015" y="7887263"/>
            <a:ext cx="1280795" cy="1191895"/>
            <a:chOff x="9569015" y="7887263"/>
            <a:chExt cx="1280795" cy="1191895"/>
          </a:xfrm>
        </p:grpSpPr>
        <p:sp>
          <p:nvSpPr>
            <p:cNvPr id="14" name="object 14"/>
            <p:cNvSpPr/>
            <p:nvPr/>
          </p:nvSpPr>
          <p:spPr>
            <a:xfrm>
              <a:off x="9569005" y="7922278"/>
              <a:ext cx="1280795" cy="1156970"/>
            </a:xfrm>
            <a:custGeom>
              <a:avLst/>
              <a:gdLst/>
              <a:ahLst/>
              <a:cxnLst/>
              <a:rect l="l" t="t" r="r" b="b"/>
              <a:pathLst>
                <a:path w="1280795" h="1156970">
                  <a:moveTo>
                    <a:pt x="586625" y="872985"/>
                  </a:moveTo>
                  <a:lnTo>
                    <a:pt x="579374" y="865784"/>
                  </a:lnTo>
                  <a:lnTo>
                    <a:pt x="348259" y="865784"/>
                  </a:lnTo>
                  <a:lnTo>
                    <a:pt x="341007" y="872985"/>
                  </a:lnTo>
                  <a:lnTo>
                    <a:pt x="341007" y="891260"/>
                  </a:lnTo>
                  <a:lnTo>
                    <a:pt x="348259" y="898461"/>
                  </a:lnTo>
                  <a:lnTo>
                    <a:pt x="579374" y="898461"/>
                  </a:lnTo>
                  <a:lnTo>
                    <a:pt x="586625" y="891260"/>
                  </a:lnTo>
                  <a:lnTo>
                    <a:pt x="586625" y="872985"/>
                  </a:lnTo>
                  <a:close/>
                </a:path>
                <a:path w="1280795" h="1156970">
                  <a:moveTo>
                    <a:pt x="586625" y="807554"/>
                  </a:moveTo>
                  <a:lnTo>
                    <a:pt x="579374" y="800227"/>
                  </a:lnTo>
                  <a:lnTo>
                    <a:pt x="348259" y="800227"/>
                  </a:lnTo>
                  <a:lnTo>
                    <a:pt x="341007" y="807554"/>
                  </a:lnTo>
                  <a:lnTo>
                    <a:pt x="341007" y="825703"/>
                  </a:lnTo>
                  <a:lnTo>
                    <a:pt x="348259" y="832980"/>
                  </a:lnTo>
                  <a:lnTo>
                    <a:pt x="579374" y="832980"/>
                  </a:lnTo>
                  <a:lnTo>
                    <a:pt x="586625" y="825703"/>
                  </a:lnTo>
                  <a:lnTo>
                    <a:pt x="586625" y="807554"/>
                  </a:lnTo>
                  <a:close/>
                </a:path>
                <a:path w="1280795" h="1156970">
                  <a:moveTo>
                    <a:pt x="586625" y="742022"/>
                  </a:moveTo>
                  <a:lnTo>
                    <a:pt x="579374" y="734745"/>
                  </a:lnTo>
                  <a:lnTo>
                    <a:pt x="348259" y="734745"/>
                  </a:lnTo>
                  <a:lnTo>
                    <a:pt x="341007" y="742022"/>
                  </a:lnTo>
                  <a:lnTo>
                    <a:pt x="341007" y="760222"/>
                  </a:lnTo>
                  <a:lnTo>
                    <a:pt x="348259" y="767499"/>
                  </a:lnTo>
                  <a:lnTo>
                    <a:pt x="579374" y="767499"/>
                  </a:lnTo>
                  <a:lnTo>
                    <a:pt x="586625" y="760222"/>
                  </a:lnTo>
                  <a:lnTo>
                    <a:pt x="586625" y="742022"/>
                  </a:lnTo>
                  <a:close/>
                </a:path>
                <a:path w="1280795" h="1156970">
                  <a:moveTo>
                    <a:pt x="586625" y="676516"/>
                  </a:moveTo>
                  <a:lnTo>
                    <a:pt x="579374" y="669264"/>
                  </a:lnTo>
                  <a:lnTo>
                    <a:pt x="348259" y="669264"/>
                  </a:lnTo>
                  <a:lnTo>
                    <a:pt x="341007" y="676516"/>
                  </a:lnTo>
                  <a:lnTo>
                    <a:pt x="341007" y="694740"/>
                  </a:lnTo>
                  <a:lnTo>
                    <a:pt x="348259" y="701992"/>
                  </a:lnTo>
                  <a:lnTo>
                    <a:pt x="579374" y="701992"/>
                  </a:lnTo>
                  <a:lnTo>
                    <a:pt x="586625" y="694740"/>
                  </a:lnTo>
                  <a:lnTo>
                    <a:pt x="586625" y="676516"/>
                  </a:lnTo>
                  <a:close/>
                </a:path>
                <a:path w="1280795" h="1156970">
                  <a:moveTo>
                    <a:pt x="928204" y="964679"/>
                  </a:moveTo>
                  <a:lnTo>
                    <a:pt x="920864" y="957351"/>
                  </a:lnTo>
                  <a:lnTo>
                    <a:pt x="883881" y="957351"/>
                  </a:lnTo>
                  <a:lnTo>
                    <a:pt x="883881" y="920623"/>
                  </a:lnTo>
                  <a:lnTo>
                    <a:pt x="883881" y="911504"/>
                  </a:lnTo>
                  <a:lnTo>
                    <a:pt x="883881" y="848855"/>
                  </a:lnTo>
                  <a:lnTo>
                    <a:pt x="883881" y="788974"/>
                  </a:lnTo>
                  <a:lnTo>
                    <a:pt x="878738" y="763485"/>
                  </a:lnTo>
                  <a:lnTo>
                    <a:pt x="864692" y="742670"/>
                  </a:lnTo>
                  <a:lnTo>
                    <a:pt x="843876" y="728637"/>
                  </a:lnTo>
                  <a:lnTo>
                    <a:pt x="818362" y="723493"/>
                  </a:lnTo>
                  <a:lnTo>
                    <a:pt x="803351" y="723493"/>
                  </a:lnTo>
                  <a:lnTo>
                    <a:pt x="803351" y="879805"/>
                  </a:lnTo>
                  <a:lnTo>
                    <a:pt x="803351" y="880618"/>
                  </a:lnTo>
                  <a:lnTo>
                    <a:pt x="800925" y="892644"/>
                  </a:lnTo>
                  <a:lnTo>
                    <a:pt x="794296" y="902462"/>
                  </a:lnTo>
                  <a:lnTo>
                    <a:pt x="784466" y="909078"/>
                  </a:lnTo>
                  <a:lnTo>
                    <a:pt x="772426" y="911504"/>
                  </a:lnTo>
                  <a:lnTo>
                    <a:pt x="716432" y="911504"/>
                  </a:lnTo>
                  <a:lnTo>
                    <a:pt x="704392" y="909078"/>
                  </a:lnTo>
                  <a:lnTo>
                    <a:pt x="694575" y="902462"/>
                  </a:lnTo>
                  <a:lnTo>
                    <a:pt x="687959" y="892644"/>
                  </a:lnTo>
                  <a:lnTo>
                    <a:pt x="685533" y="880618"/>
                  </a:lnTo>
                  <a:lnTo>
                    <a:pt x="685533" y="879805"/>
                  </a:lnTo>
                  <a:lnTo>
                    <a:pt x="687959" y="867740"/>
                  </a:lnTo>
                  <a:lnTo>
                    <a:pt x="694575" y="857910"/>
                  </a:lnTo>
                  <a:lnTo>
                    <a:pt x="704392" y="851281"/>
                  </a:lnTo>
                  <a:lnTo>
                    <a:pt x="716432" y="848855"/>
                  </a:lnTo>
                  <a:lnTo>
                    <a:pt x="772426" y="848855"/>
                  </a:lnTo>
                  <a:lnTo>
                    <a:pt x="784466" y="851281"/>
                  </a:lnTo>
                  <a:lnTo>
                    <a:pt x="794296" y="857910"/>
                  </a:lnTo>
                  <a:lnTo>
                    <a:pt x="800925" y="867740"/>
                  </a:lnTo>
                  <a:lnTo>
                    <a:pt x="803351" y="879805"/>
                  </a:lnTo>
                  <a:lnTo>
                    <a:pt x="803351" y="723493"/>
                  </a:lnTo>
                  <a:lnTo>
                    <a:pt x="801243" y="723493"/>
                  </a:lnTo>
                  <a:lnTo>
                    <a:pt x="801243" y="647674"/>
                  </a:lnTo>
                  <a:lnTo>
                    <a:pt x="801243" y="531355"/>
                  </a:lnTo>
                  <a:lnTo>
                    <a:pt x="801243" y="370027"/>
                  </a:lnTo>
                  <a:lnTo>
                    <a:pt x="801243" y="278803"/>
                  </a:lnTo>
                  <a:lnTo>
                    <a:pt x="801243" y="103327"/>
                  </a:lnTo>
                  <a:lnTo>
                    <a:pt x="798525" y="98234"/>
                  </a:lnTo>
                  <a:lnTo>
                    <a:pt x="752322" y="67691"/>
                  </a:lnTo>
                  <a:lnTo>
                    <a:pt x="743775" y="64985"/>
                  </a:lnTo>
                  <a:lnTo>
                    <a:pt x="735558" y="66967"/>
                  </a:lnTo>
                  <a:lnTo>
                    <a:pt x="729386" y="72758"/>
                  </a:lnTo>
                  <a:lnTo>
                    <a:pt x="726948" y="81419"/>
                  </a:lnTo>
                  <a:lnTo>
                    <a:pt x="726948" y="278803"/>
                  </a:lnTo>
                  <a:lnTo>
                    <a:pt x="714552" y="245351"/>
                  </a:lnTo>
                  <a:lnTo>
                    <a:pt x="705256" y="228688"/>
                  </a:lnTo>
                  <a:lnTo>
                    <a:pt x="705256" y="370027"/>
                  </a:lnTo>
                  <a:lnTo>
                    <a:pt x="705256" y="531355"/>
                  </a:lnTo>
                  <a:lnTo>
                    <a:pt x="608139" y="531355"/>
                  </a:lnTo>
                  <a:lnTo>
                    <a:pt x="608139" y="680415"/>
                  </a:lnTo>
                  <a:lnTo>
                    <a:pt x="608139" y="887907"/>
                  </a:lnTo>
                  <a:lnTo>
                    <a:pt x="605561" y="900658"/>
                  </a:lnTo>
                  <a:lnTo>
                    <a:pt x="598551" y="911047"/>
                  </a:lnTo>
                  <a:lnTo>
                    <a:pt x="588137" y="918057"/>
                  </a:lnTo>
                  <a:lnTo>
                    <a:pt x="575373" y="920623"/>
                  </a:lnTo>
                  <a:lnTo>
                    <a:pt x="352755" y="920623"/>
                  </a:lnTo>
                  <a:lnTo>
                    <a:pt x="319989" y="887907"/>
                  </a:lnTo>
                  <a:lnTo>
                    <a:pt x="319989" y="848855"/>
                  </a:lnTo>
                  <a:lnTo>
                    <a:pt x="319989" y="680415"/>
                  </a:lnTo>
                  <a:lnTo>
                    <a:pt x="322567" y="667677"/>
                  </a:lnTo>
                  <a:lnTo>
                    <a:pt x="329590" y="657263"/>
                  </a:lnTo>
                  <a:lnTo>
                    <a:pt x="340004" y="650240"/>
                  </a:lnTo>
                  <a:lnTo>
                    <a:pt x="352755" y="647674"/>
                  </a:lnTo>
                  <a:lnTo>
                    <a:pt x="575373" y="647674"/>
                  </a:lnTo>
                  <a:lnTo>
                    <a:pt x="588137" y="650240"/>
                  </a:lnTo>
                  <a:lnTo>
                    <a:pt x="598551" y="657263"/>
                  </a:lnTo>
                  <a:lnTo>
                    <a:pt x="605561" y="667677"/>
                  </a:lnTo>
                  <a:lnTo>
                    <a:pt x="608139" y="680415"/>
                  </a:lnTo>
                  <a:lnTo>
                    <a:pt x="608139" y="531355"/>
                  </a:lnTo>
                  <a:lnTo>
                    <a:pt x="242671" y="531355"/>
                  </a:lnTo>
                  <a:lnTo>
                    <a:pt x="242671" y="879805"/>
                  </a:lnTo>
                  <a:lnTo>
                    <a:pt x="242671" y="880618"/>
                  </a:lnTo>
                  <a:lnTo>
                    <a:pt x="240245" y="892644"/>
                  </a:lnTo>
                  <a:lnTo>
                    <a:pt x="233616" y="902462"/>
                  </a:lnTo>
                  <a:lnTo>
                    <a:pt x="223774" y="909078"/>
                  </a:lnTo>
                  <a:lnTo>
                    <a:pt x="211709" y="911504"/>
                  </a:lnTo>
                  <a:lnTo>
                    <a:pt x="155778" y="911504"/>
                  </a:lnTo>
                  <a:lnTo>
                    <a:pt x="143738" y="909078"/>
                  </a:lnTo>
                  <a:lnTo>
                    <a:pt x="133883" y="902462"/>
                  </a:lnTo>
                  <a:lnTo>
                    <a:pt x="127241" y="892644"/>
                  </a:lnTo>
                  <a:lnTo>
                    <a:pt x="124802" y="880618"/>
                  </a:lnTo>
                  <a:lnTo>
                    <a:pt x="124802" y="879805"/>
                  </a:lnTo>
                  <a:lnTo>
                    <a:pt x="127241" y="867740"/>
                  </a:lnTo>
                  <a:lnTo>
                    <a:pt x="133883" y="857910"/>
                  </a:lnTo>
                  <a:lnTo>
                    <a:pt x="143738" y="851281"/>
                  </a:lnTo>
                  <a:lnTo>
                    <a:pt x="155778" y="848855"/>
                  </a:lnTo>
                  <a:lnTo>
                    <a:pt x="211709" y="848855"/>
                  </a:lnTo>
                  <a:lnTo>
                    <a:pt x="223774" y="851281"/>
                  </a:lnTo>
                  <a:lnTo>
                    <a:pt x="233616" y="857910"/>
                  </a:lnTo>
                  <a:lnTo>
                    <a:pt x="240245" y="867740"/>
                  </a:lnTo>
                  <a:lnTo>
                    <a:pt x="242671" y="879805"/>
                  </a:lnTo>
                  <a:lnTo>
                    <a:pt x="242671" y="531355"/>
                  </a:lnTo>
                  <a:lnTo>
                    <a:pt x="222923" y="531355"/>
                  </a:lnTo>
                  <a:lnTo>
                    <a:pt x="222923" y="370027"/>
                  </a:lnTo>
                  <a:lnTo>
                    <a:pt x="705256" y="370027"/>
                  </a:lnTo>
                  <a:lnTo>
                    <a:pt x="705256" y="228688"/>
                  </a:lnTo>
                  <a:lnTo>
                    <a:pt x="697458" y="214693"/>
                  </a:lnTo>
                  <a:lnTo>
                    <a:pt x="672541" y="191109"/>
                  </a:lnTo>
                  <a:lnTo>
                    <a:pt x="641743" y="175945"/>
                  </a:lnTo>
                  <a:lnTo>
                    <a:pt x="607072" y="170599"/>
                  </a:lnTo>
                  <a:lnTo>
                    <a:pt x="320865" y="170599"/>
                  </a:lnTo>
                  <a:lnTo>
                    <a:pt x="255066" y="191350"/>
                  </a:lnTo>
                  <a:lnTo>
                    <a:pt x="213080" y="246100"/>
                  </a:lnTo>
                  <a:lnTo>
                    <a:pt x="201244" y="278803"/>
                  </a:lnTo>
                  <a:lnTo>
                    <a:pt x="201244" y="81419"/>
                  </a:lnTo>
                  <a:lnTo>
                    <a:pt x="198793" y="72758"/>
                  </a:lnTo>
                  <a:lnTo>
                    <a:pt x="192608" y="66967"/>
                  </a:lnTo>
                  <a:lnTo>
                    <a:pt x="184378" y="64985"/>
                  </a:lnTo>
                  <a:lnTo>
                    <a:pt x="175806" y="67691"/>
                  </a:lnTo>
                  <a:lnTo>
                    <a:pt x="134213" y="95186"/>
                  </a:lnTo>
                  <a:lnTo>
                    <a:pt x="129667" y="98234"/>
                  </a:lnTo>
                  <a:lnTo>
                    <a:pt x="126911" y="103327"/>
                  </a:lnTo>
                  <a:lnTo>
                    <a:pt x="126911" y="723493"/>
                  </a:lnTo>
                  <a:lnTo>
                    <a:pt x="109791" y="723493"/>
                  </a:lnTo>
                  <a:lnTo>
                    <a:pt x="84302" y="728637"/>
                  </a:lnTo>
                  <a:lnTo>
                    <a:pt x="63487" y="742670"/>
                  </a:lnTo>
                  <a:lnTo>
                    <a:pt x="49441" y="763485"/>
                  </a:lnTo>
                  <a:lnTo>
                    <a:pt x="44297" y="788974"/>
                  </a:lnTo>
                  <a:lnTo>
                    <a:pt x="44297" y="957351"/>
                  </a:lnTo>
                  <a:lnTo>
                    <a:pt x="7340" y="957351"/>
                  </a:lnTo>
                  <a:lnTo>
                    <a:pt x="0" y="964679"/>
                  </a:lnTo>
                  <a:lnTo>
                    <a:pt x="0" y="1073277"/>
                  </a:lnTo>
                  <a:lnTo>
                    <a:pt x="7340" y="1080579"/>
                  </a:lnTo>
                  <a:lnTo>
                    <a:pt x="87007" y="1080579"/>
                  </a:lnTo>
                  <a:lnTo>
                    <a:pt x="87007" y="1123988"/>
                  </a:lnTo>
                  <a:lnTo>
                    <a:pt x="89585" y="1136738"/>
                  </a:lnTo>
                  <a:lnTo>
                    <a:pt x="96608" y="1147152"/>
                  </a:lnTo>
                  <a:lnTo>
                    <a:pt x="107022" y="1154176"/>
                  </a:lnTo>
                  <a:lnTo>
                    <a:pt x="119773" y="1156741"/>
                  </a:lnTo>
                  <a:lnTo>
                    <a:pt x="206578" y="1156741"/>
                  </a:lnTo>
                  <a:lnTo>
                    <a:pt x="219303" y="1154176"/>
                  </a:lnTo>
                  <a:lnTo>
                    <a:pt x="229704" y="1147152"/>
                  </a:lnTo>
                  <a:lnTo>
                    <a:pt x="236715" y="1136738"/>
                  </a:lnTo>
                  <a:lnTo>
                    <a:pt x="239293" y="1123988"/>
                  </a:lnTo>
                  <a:lnTo>
                    <a:pt x="239293" y="1080579"/>
                  </a:lnTo>
                  <a:lnTo>
                    <a:pt x="688911" y="1080579"/>
                  </a:lnTo>
                  <a:lnTo>
                    <a:pt x="688911" y="1123988"/>
                  </a:lnTo>
                  <a:lnTo>
                    <a:pt x="691489" y="1136738"/>
                  </a:lnTo>
                  <a:lnTo>
                    <a:pt x="698487" y="1147152"/>
                  </a:lnTo>
                  <a:lnTo>
                    <a:pt x="708875" y="1154176"/>
                  </a:lnTo>
                  <a:lnTo>
                    <a:pt x="721601" y="1156741"/>
                  </a:lnTo>
                  <a:lnTo>
                    <a:pt x="808431" y="1156741"/>
                  </a:lnTo>
                  <a:lnTo>
                    <a:pt x="821143" y="1154176"/>
                  </a:lnTo>
                  <a:lnTo>
                    <a:pt x="831545" y="1147152"/>
                  </a:lnTo>
                  <a:lnTo>
                    <a:pt x="838555" y="1136738"/>
                  </a:lnTo>
                  <a:lnTo>
                    <a:pt x="841133" y="1123988"/>
                  </a:lnTo>
                  <a:lnTo>
                    <a:pt x="841133" y="1080579"/>
                  </a:lnTo>
                  <a:lnTo>
                    <a:pt x="920864" y="1080579"/>
                  </a:lnTo>
                  <a:lnTo>
                    <a:pt x="928204" y="1073277"/>
                  </a:lnTo>
                  <a:lnTo>
                    <a:pt x="928204" y="964679"/>
                  </a:lnTo>
                  <a:close/>
                </a:path>
                <a:path w="1280795" h="1156970">
                  <a:moveTo>
                    <a:pt x="1280515" y="143205"/>
                  </a:moveTo>
                  <a:lnTo>
                    <a:pt x="1279448" y="140995"/>
                  </a:lnTo>
                  <a:lnTo>
                    <a:pt x="1277797" y="138849"/>
                  </a:lnTo>
                  <a:lnTo>
                    <a:pt x="1275651" y="137185"/>
                  </a:lnTo>
                  <a:lnTo>
                    <a:pt x="1272921" y="137185"/>
                  </a:lnTo>
                  <a:lnTo>
                    <a:pt x="1255763" y="135661"/>
                  </a:lnTo>
                  <a:lnTo>
                    <a:pt x="1225677" y="127431"/>
                  </a:lnTo>
                  <a:lnTo>
                    <a:pt x="1192263" y="106946"/>
                  </a:lnTo>
                  <a:lnTo>
                    <a:pt x="1165148" y="68681"/>
                  </a:lnTo>
                  <a:lnTo>
                    <a:pt x="1153972" y="7112"/>
                  </a:lnTo>
                  <a:lnTo>
                    <a:pt x="1153972" y="3251"/>
                  </a:lnTo>
                  <a:lnTo>
                    <a:pt x="1150683" y="0"/>
                  </a:lnTo>
                  <a:lnTo>
                    <a:pt x="1143165" y="0"/>
                  </a:lnTo>
                  <a:lnTo>
                    <a:pt x="1139888" y="3251"/>
                  </a:lnTo>
                  <a:lnTo>
                    <a:pt x="1139888" y="7112"/>
                  </a:lnTo>
                  <a:lnTo>
                    <a:pt x="1128712" y="68910"/>
                  </a:lnTo>
                  <a:lnTo>
                    <a:pt x="1101598" y="107213"/>
                  </a:lnTo>
                  <a:lnTo>
                    <a:pt x="1068184" y="127609"/>
                  </a:lnTo>
                  <a:lnTo>
                    <a:pt x="1038085" y="135724"/>
                  </a:lnTo>
                  <a:lnTo>
                    <a:pt x="1020927" y="137185"/>
                  </a:lnTo>
                  <a:lnTo>
                    <a:pt x="1017676" y="137185"/>
                  </a:lnTo>
                  <a:lnTo>
                    <a:pt x="1014971" y="138849"/>
                  </a:lnTo>
                  <a:lnTo>
                    <a:pt x="1012825" y="143205"/>
                  </a:lnTo>
                  <a:lnTo>
                    <a:pt x="1012825" y="145923"/>
                  </a:lnTo>
                  <a:lnTo>
                    <a:pt x="1013891" y="148094"/>
                  </a:lnTo>
                  <a:lnTo>
                    <a:pt x="1014437" y="148653"/>
                  </a:lnTo>
                  <a:lnTo>
                    <a:pt x="1014971" y="149771"/>
                  </a:lnTo>
                  <a:lnTo>
                    <a:pt x="1016038" y="150304"/>
                  </a:lnTo>
                  <a:lnTo>
                    <a:pt x="1017117" y="151371"/>
                  </a:lnTo>
                  <a:lnTo>
                    <a:pt x="1018768" y="151980"/>
                  </a:lnTo>
                  <a:lnTo>
                    <a:pt x="1020394" y="151980"/>
                  </a:lnTo>
                  <a:lnTo>
                    <a:pt x="1037336" y="153441"/>
                  </a:lnTo>
                  <a:lnTo>
                    <a:pt x="1067409" y="161556"/>
                  </a:lnTo>
                  <a:lnTo>
                    <a:pt x="1100912" y="181952"/>
                  </a:lnTo>
                  <a:lnTo>
                    <a:pt x="1128115" y="220243"/>
                  </a:lnTo>
                  <a:lnTo>
                    <a:pt x="1139355" y="282054"/>
                  </a:lnTo>
                  <a:lnTo>
                    <a:pt x="1139355" y="285813"/>
                  </a:lnTo>
                  <a:lnTo>
                    <a:pt x="1142568" y="289115"/>
                  </a:lnTo>
                  <a:lnTo>
                    <a:pt x="1150200" y="289115"/>
                  </a:lnTo>
                  <a:lnTo>
                    <a:pt x="1153426" y="285813"/>
                  </a:lnTo>
                  <a:lnTo>
                    <a:pt x="1153426" y="282054"/>
                  </a:lnTo>
                  <a:lnTo>
                    <a:pt x="1164653" y="220243"/>
                  </a:lnTo>
                  <a:lnTo>
                    <a:pt x="1191895" y="181952"/>
                  </a:lnTo>
                  <a:lnTo>
                    <a:pt x="1225473" y="161556"/>
                  </a:lnTo>
                  <a:lnTo>
                    <a:pt x="1255712" y="153441"/>
                  </a:lnTo>
                  <a:lnTo>
                    <a:pt x="1272921" y="151980"/>
                  </a:lnTo>
                  <a:lnTo>
                    <a:pt x="1275067" y="151371"/>
                  </a:lnTo>
                  <a:lnTo>
                    <a:pt x="1277797" y="150304"/>
                  </a:lnTo>
                  <a:lnTo>
                    <a:pt x="1278890" y="148094"/>
                  </a:lnTo>
                  <a:lnTo>
                    <a:pt x="1280515" y="145923"/>
                  </a:lnTo>
                  <a:lnTo>
                    <a:pt x="1280515" y="143205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5285" y="8134327"/>
              <a:ext cx="157921" cy="1710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3101" y="7887263"/>
              <a:ext cx="157921" cy="1716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581830" y="7922272"/>
              <a:ext cx="267970" cy="289560"/>
            </a:xfrm>
            <a:custGeom>
              <a:avLst/>
              <a:gdLst/>
              <a:ahLst/>
              <a:cxnLst/>
              <a:rect l="l" t="t" r="r" b="b"/>
              <a:pathLst>
                <a:path w="267970" h="289559">
                  <a:moveTo>
                    <a:pt x="137870" y="0"/>
                  </a:moveTo>
                  <a:lnTo>
                    <a:pt x="130341" y="0"/>
                  </a:lnTo>
                  <a:lnTo>
                    <a:pt x="127064" y="3256"/>
                  </a:lnTo>
                  <a:lnTo>
                    <a:pt x="127064" y="7109"/>
                  </a:lnTo>
                  <a:lnTo>
                    <a:pt x="115888" y="68914"/>
                  </a:lnTo>
                  <a:lnTo>
                    <a:pt x="88779" y="107206"/>
                  </a:lnTo>
                  <a:lnTo>
                    <a:pt x="55363" y="127603"/>
                  </a:lnTo>
                  <a:lnTo>
                    <a:pt x="25266" y="135721"/>
                  </a:lnTo>
                  <a:lnTo>
                    <a:pt x="8114" y="137179"/>
                  </a:lnTo>
                  <a:lnTo>
                    <a:pt x="4858" y="137179"/>
                  </a:lnTo>
                  <a:lnTo>
                    <a:pt x="2157" y="138854"/>
                  </a:lnTo>
                  <a:lnTo>
                    <a:pt x="0" y="143199"/>
                  </a:lnTo>
                  <a:lnTo>
                    <a:pt x="0" y="145922"/>
                  </a:lnTo>
                  <a:lnTo>
                    <a:pt x="1078" y="148100"/>
                  </a:lnTo>
                  <a:lnTo>
                    <a:pt x="1622" y="148655"/>
                  </a:lnTo>
                  <a:lnTo>
                    <a:pt x="2157" y="149775"/>
                  </a:lnTo>
                  <a:lnTo>
                    <a:pt x="3225" y="150309"/>
                  </a:lnTo>
                  <a:lnTo>
                    <a:pt x="4303" y="151367"/>
                  </a:lnTo>
                  <a:lnTo>
                    <a:pt x="5947" y="151984"/>
                  </a:lnTo>
                  <a:lnTo>
                    <a:pt x="7580" y="151984"/>
                  </a:lnTo>
                  <a:lnTo>
                    <a:pt x="24523" y="153441"/>
                  </a:lnTo>
                  <a:lnTo>
                    <a:pt x="54594" y="161557"/>
                  </a:lnTo>
                  <a:lnTo>
                    <a:pt x="88088" y="181952"/>
                  </a:lnTo>
                  <a:lnTo>
                    <a:pt x="115302" y="220245"/>
                  </a:lnTo>
                  <a:lnTo>
                    <a:pt x="126530" y="282054"/>
                  </a:lnTo>
                  <a:lnTo>
                    <a:pt x="126530" y="285813"/>
                  </a:lnTo>
                  <a:lnTo>
                    <a:pt x="129755" y="289111"/>
                  </a:lnTo>
                  <a:lnTo>
                    <a:pt x="137378" y="289111"/>
                  </a:lnTo>
                  <a:lnTo>
                    <a:pt x="140603" y="285813"/>
                  </a:lnTo>
                  <a:lnTo>
                    <a:pt x="140603" y="282054"/>
                  </a:lnTo>
                  <a:lnTo>
                    <a:pt x="151836" y="220245"/>
                  </a:lnTo>
                  <a:lnTo>
                    <a:pt x="179082" y="181952"/>
                  </a:lnTo>
                  <a:lnTo>
                    <a:pt x="212661" y="161557"/>
                  </a:lnTo>
                  <a:lnTo>
                    <a:pt x="242892" y="153441"/>
                  </a:lnTo>
                  <a:lnTo>
                    <a:pt x="260096" y="151984"/>
                  </a:lnTo>
                  <a:lnTo>
                    <a:pt x="262253" y="151367"/>
                  </a:lnTo>
                  <a:lnTo>
                    <a:pt x="264976" y="150309"/>
                  </a:lnTo>
                  <a:lnTo>
                    <a:pt x="266065" y="148100"/>
                  </a:lnTo>
                  <a:lnTo>
                    <a:pt x="267698" y="145922"/>
                  </a:lnTo>
                  <a:lnTo>
                    <a:pt x="267698" y="143199"/>
                  </a:lnTo>
                  <a:lnTo>
                    <a:pt x="266630" y="140990"/>
                  </a:lnTo>
                  <a:lnTo>
                    <a:pt x="264976" y="138854"/>
                  </a:lnTo>
                  <a:lnTo>
                    <a:pt x="262829" y="137179"/>
                  </a:lnTo>
                  <a:lnTo>
                    <a:pt x="260096" y="137179"/>
                  </a:lnTo>
                  <a:lnTo>
                    <a:pt x="242950" y="135663"/>
                  </a:lnTo>
                  <a:lnTo>
                    <a:pt x="212856" y="127428"/>
                  </a:lnTo>
                  <a:lnTo>
                    <a:pt x="179441" y="106944"/>
                  </a:lnTo>
                  <a:lnTo>
                    <a:pt x="152333" y="68681"/>
                  </a:lnTo>
                  <a:lnTo>
                    <a:pt x="141158" y="7109"/>
                  </a:lnTo>
                  <a:lnTo>
                    <a:pt x="141158" y="3256"/>
                  </a:lnTo>
                  <a:lnTo>
                    <a:pt x="13787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3101" y="7887263"/>
              <a:ext cx="157921" cy="1716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5285" y="8134327"/>
              <a:ext cx="157921" cy="17103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057571" y="9300976"/>
            <a:ext cx="398907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36930" marR="5080" indent="-824865">
              <a:lnSpc>
                <a:spcPct val="100000"/>
              </a:lnSpc>
              <a:spcBef>
                <a:spcPts val="95"/>
              </a:spcBef>
            </a:pPr>
            <a:r>
              <a:rPr dirty="0" sz="3300" spc="5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300" spc="-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300" spc="-9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300" spc="-8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2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300" spc="-9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1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3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300" spc="-8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7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300" spc="-114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-285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300" spc="-19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9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300" spc="-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85">
                <a:solidFill>
                  <a:srgbClr val="0F456B"/>
                </a:solidFill>
                <a:latin typeface="Verdana"/>
                <a:cs typeface="Verdana"/>
              </a:rPr>
              <a:t>s  </a:t>
            </a:r>
            <a:r>
              <a:rPr dirty="0" sz="3300" spc="1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300" spc="-19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1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300" spc="-4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225">
                <a:solidFill>
                  <a:srgbClr val="0F456B"/>
                </a:solidFill>
                <a:latin typeface="Verdana"/>
                <a:cs typeface="Verdana"/>
              </a:rPr>
              <a:t>2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2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15">
                <a:solidFill>
                  <a:srgbClr val="0F456B"/>
                </a:solidFill>
                <a:latin typeface="Verdana"/>
                <a:cs typeface="Verdana"/>
              </a:rPr>
              <a:t>ñ</a:t>
            </a:r>
            <a:r>
              <a:rPr dirty="0" sz="3300" spc="-6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-1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154133" y="7920234"/>
            <a:ext cx="968375" cy="1127125"/>
          </a:xfrm>
          <a:custGeom>
            <a:avLst/>
            <a:gdLst/>
            <a:ahLst/>
            <a:cxnLst/>
            <a:rect l="l" t="t" r="r" b="b"/>
            <a:pathLst>
              <a:path w="968375" h="1127125">
                <a:moveTo>
                  <a:pt x="744588" y="317703"/>
                </a:moveTo>
                <a:lnTo>
                  <a:pt x="743877" y="271640"/>
                </a:lnTo>
                <a:lnTo>
                  <a:pt x="741248" y="227609"/>
                </a:lnTo>
                <a:lnTo>
                  <a:pt x="740676" y="222707"/>
                </a:lnTo>
                <a:lnTo>
                  <a:pt x="736549" y="186804"/>
                </a:lnTo>
                <a:lnTo>
                  <a:pt x="728205" y="148869"/>
                </a:lnTo>
                <a:lnTo>
                  <a:pt x="708190" y="102476"/>
                </a:lnTo>
                <a:lnTo>
                  <a:pt x="706653" y="99923"/>
                </a:lnTo>
                <a:lnTo>
                  <a:pt x="706653" y="317703"/>
                </a:lnTo>
                <a:lnTo>
                  <a:pt x="701306" y="378536"/>
                </a:lnTo>
                <a:lnTo>
                  <a:pt x="687031" y="429907"/>
                </a:lnTo>
                <a:lnTo>
                  <a:pt x="666546" y="472389"/>
                </a:lnTo>
                <a:lnTo>
                  <a:pt x="642531" y="506514"/>
                </a:lnTo>
                <a:lnTo>
                  <a:pt x="578853" y="562952"/>
                </a:lnTo>
                <a:lnTo>
                  <a:pt x="541337" y="582955"/>
                </a:lnTo>
                <a:lnTo>
                  <a:pt x="484085" y="597496"/>
                </a:lnTo>
                <a:lnTo>
                  <a:pt x="459574" y="594055"/>
                </a:lnTo>
                <a:lnTo>
                  <a:pt x="389318" y="562952"/>
                </a:lnTo>
                <a:lnTo>
                  <a:pt x="350494" y="532828"/>
                </a:lnTo>
                <a:lnTo>
                  <a:pt x="301637" y="472389"/>
                </a:lnTo>
                <a:lnTo>
                  <a:pt x="281152" y="429907"/>
                </a:lnTo>
                <a:lnTo>
                  <a:pt x="266877" y="378536"/>
                </a:lnTo>
                <a:lnTo>
                  <a:pt x="261518" y="317703"/>
                </a:lnTo>
                <a:lnTo>
                  <a:pt x="261594" y="303263"/>
                </a:lnTo>
                <a:lnTo>
                  <a:pt x="261708" y="293344"/>
                </a:lnTo>
                <a:lnTo>
                  <a:pt x="261975" y="281190"/>
                </a:lnTo>
                <a:lnTo>
                  <a:pt x="262356" y="269100"/>
                </a:lnTo>
                <a:lnTo>
                  <a:pt x="266395" y="276872"/>
                </a:lnTo>
                <a:lnTo>
                  <a:pt x="273824" y="287756"/>
                </a:lnTo>
                <a:lnTo>
                  <a:pt x="284403" y="297840"/>
                </a:lnTo>
                <a:lnTo>
                  <a:pt x="297853" y="303263"/>
                </a:lnTo>
                <a:lnTo>
                  <a:pt x="313842" y="295960"/>
                </a:lnTo>
                <a:lnTo>
                  <a:pt x="336943" y="276148"/>
                </a:lnTo>
                <a:lnTo>
                  <a:pt x="346760" y="269100"/>
                </a:lnTo>
                <a:lnTo>
                  <a:pt x="370674" y="251942"/>
                </a:lnTo>
                <a:lnTo>
                  <a:pt x="418553" y="231432"/>
                </a:lnTo>
                <a:lnTo>
                  <a:pt x="484085" y="222707"/>
                </a:lnTo>
                <a:lnTo>
                  <a:pt x="549630" y="231432"/>
                </a:lnTo>
                <a:lnTo>
                  <a:pt x="597509" y="251942"/>
                </a:lnTo>
                <a:lnTo>
                  <a:pt x="631240" y="276148"/>
                </a:lnTo>
                <a:lnTo>
                  <a:pt x="654342" y="295960"/>
                </a:lnTo>
                <a:lnTo>
                  <a:pt x="670344" y="303263"/>
                </a:lnTo>
                <a:lnTo>
                  <a:pt x="683793" y="297840"/>
                </a:lnTo>
                <a:lnTo>
                  <a:pt x="694359" y="287756"/>
                </a:lnTo>
                <a:lnTo>
                  <a:pt x="701789" y="276872"/>
                </a:lnTo>
                <a:lnTo>
                  <a:pt x="705815" y="269100"/>
                </a:lnTo>
                <a:lnTo>
                  <a:pt x="706221" y="281190"/>
                </a:lnTo>
                <a:lnTo>
                  <a:pt x="706475" y="293344"/>
                </a:lnTo>
                <a:lnTo>
                  <a:pt x="706589" y="303263"/>
                </a:lnTo>
                <a:lnTo>
                  <a:pt x="706653" y="317703"/>
                </a:lnTo>
                <a:lnTo>
                  <a:pt x="706653" y="99923"/>
                </a:lnTo>
                <a:lnTo>
                  <a:pt x="671360" y="54965"/>
                </a:lnTo>
                <a:lnTo>
                  <a:pt x="638289" y="31750"/>
                </a:lnTo>
                <a:lnTo>
                  <a:pt x="596684" y="14478"/>
                </a:lnTo>
                <a:lnTo>
                  <a:pt x="569125" y="8674"/>
                </a:lnTo>
                <a:lnTo>
                  <a:pt x="569125" y="116408"/>
                </a:lnTo>
                <a:lnTo>
                  <a:pt x="550125" y="164325"/>
                </a:lnTo>
                <a:lnTo>
                  <a:pt x="515708" y="156540"/>
                </a:lnTo>
                <a:lnTo>
                  <a:pt x="484085" y="153936"/>
                </a:lnTo>
                <a:lnTo>
                  <a:pt x="452462" y="156540"/>
                </a:lnTo>
                <a:lnTo>
                  <a:pt x="418045" y="164325"/>
                </a:lnTo>
                <a:lnTo>
                  <a:pt x="399072" y="116408"/>
                </a:lnTo>
                <a:lnTo>
                  <a:pt x="442874" y="105968"/>
                </a:lnTo>
                <a:lnTo>
                  <a:pt x="484098" y="102476"/>
                </a:lnTo>
                <a:lnTo>
                  <a:pt x="525322" y="105968"/>
                </a:lnTo>
                <a:lnTo>
                  <a:pt x="569125" y="116408"/>
                </a:lnTo>
                <a:lnTo>
                  <a:pt x="569125" y="8674"/>
                </a:lnTo>
                <a:lnTo>
                  <a:pt x="545604" y="3708"/>
                </a:lnTo>
                <a:lnTo>
                  <a:pt x="484085" y="0"/>
                </a:lnTo>
                <a:lnTo>
                  <a:pt x="422567" y="3708"/>
                </a:lnTo>
                <a:lnTo>
                  <a:pt x="371487" y="14490"/>
                </a:lnTo>
                <a:lnTo>
                  <a:pt x="329895" y="31762"/>
                </a:lnTo>
                <a:lnTo>
                  <a:pt x="296811" y="54991"/>
                </a:lnTo>
                <a:lnTo>
                  <a:pt x="271310" y="83616"/>
                </a:lnTo>
                <a:lnTo>
                  <a:pt x="239979" y="148894"/>
                </a:lnTo>
                <a:lnTo>
                  <a:pt x="231635" y="186855"/>
                </a:lnTo>
                <a:lnTo>
                  <a:pt x="226936" y="227698"/>
                </a:lnTo>
                <a:lnTo>
                  <a:pt x="224307" y="271640"/>
                </a:lnTo>
                <a:lnTo>
                  <a:pt x="223608" y="317703"/>
                </a:lnTo>
                <a:lnTo>
                  <a:pt x="228803" y="381076"/>
                </a:lnTo>
                <a:lnTo>
                  <a:pt x="243230" y="436829"/>
                </a:lnTo>
                <a:lnTo>
                  <a:pt x="265176" y="485178"/>
                </a:lnTo>
                <a:lnTo>
                  <a:pt x="292912" y="526376"/>
                </a:lnTo>
                <a:lnTo>
                  <a:pt x="324700" y="560616"/>
                </a:lnTo>
                <a:lnTo>
                  <a:pt x="358813" y="588137"/>
                </a:lnTo>
                <a:lnTo>
                  <a:pt x="393547" y="609155"/>
                </a:lnTo>
                <a:lnTo>
                  <a:pt x="457911" y="632574"/>
                </a:lnTo>
                <a:lnTo>
                  <a:pt x="484085" y="635419"/>
                </a:lnTo>
                <a:lnTo>
                  <a:pt x="510273" y="632574"/>
                </a:lnTo>
                <a:lnTo>
                  <a:pt x="574636" y="609155"/>
                </a:lnTo>
                <a:lnTo>
                  <a:pt x="609371" y="588137"/>
                </a:lnTo>
                <a:lnTo>
                  <a:pt x="643483" y="560616"/>
                </a:lnTo>
                <a:lnTo>
                  <a:pt x="675284" y="526376"/>
                </a:lnTo>
                <a:lnTo>
                  <a:pt x="703008" y="485178"/>
                </a:lnTo>
                <a:lnTo>
                  <a:pt x="724954" y="436816"/>
                </a:lnTo>
                <a:lnTo>
                  <a:pt x="739394" y="381063"/>
                </a:lnTo>
                <a:lnTo>
                  <a:pt x="744588" y="317703"/>
                </a:lnTo>
                <a:close/>
              </a:path>
              <a:path w="968375" h="1127125">
                <a:moveTo>
                  <a:pt x="968184" y="964247"/>
                </a:moveTo>
                <a:lnTo>
                  <a:pt x="957922" y="909485"/>
                </a:lnTo>
                <a:lnTo>
                  <a:pt x="944118" y="856475"/>
                </a:lnTo>
                <a:lnTo>
                  <a:pt x="925639" y="806627"/>
                </a:lnTo>
                <a:lnTo>
                  <a:pt x="901852" y="764374"/>
                </a:lnTo>
                <a:lnTo>
                  <a:pt x="872109" y="734161"/>
                </a:lnTo>
                <a:lnTo>
                  <a:pt x="793089" y="687374"/>
                </a:lnTo>
                <a:lnTo>
                  <a:pt x="740168" y="658215"/>
                </a:lnTo>
                <a:lnTo>
                  <a:pt x="689089" y="630605"/>
                </a:lnTo>
                <a:lnTo>
                  <a:pt x="640562" y="604634"/>
                </a:lnTo>
                <a:lnTo>
                  <a:pt x="632739" y="605320"/>
                </a:lnTo>
                <a:lnTo>
                  <a:pt x="627062" y="609803"/>
                </a:lnTo>
                <a:lnTo>
                  <a:pt x="604608" y="625614"/>
                </a:lnTo>
                <a:lnTo>
                  <a:pt x="581190" y="638581"/>
                </a:lnTo>
                <a:lnTo>
                  <a:pt x="556882" y="648665"/>
                </a:lnTo>
                <a:lnTo>
                  <a:pt x="531774" y="655815"/>
                </a:lnTo>
                <a:lnTo>
                  <a:pt x="525792" y="657148"/>
                </a:lnTo>
                <a:lnTo>
                  <a:pt x="520865" y="661428"/>
                </a:lnTo>
                <a:lnTo>
                  <a:pt x="484085" y="758342"/>
                </a:lnTo>
                <a:lnTo>
                  <a:pt x="447332" y="661428"/>
                </a:lnTo>
                <a:lnTo>
                  <a:pt x="442417" y="657148"/>
                </a:lnTo>
                <a:lnTo>
                  <a:pt x="387007" y="638581"/>
                </a:lnTo>
                <a:lnTo>
                  <a:pt x="341134" y="609803"/>
                </a:lnTo>
                <a:lnTo>
                  <a:pt x="335419" y="605320"/>
                </a:lnTo>
                <a:lnTo>
                  <a:pt x="327634" y="604634"/>
                </a:lnTo>
                <a:lnTo>
                  <a:pt x="280238" y="630059"/>
                </a:lnTo>
                <a:lnTo>
                  <a:pt x="228955" y="657898"/>
                </a:lnTo>
                <a:lnTo>
                  <a:pt x="175691" y="687324"/>
                </a:lnTo>
                <a:lnTo>
                  <a:pt x="128701" y="714121"/>
                </a:lnTo>
                <a:lnTo>
                  <a:pt x="62496" y="771118"/>
                </a:lnTo>
                <a:lnTo>
                  <a:pt x="36652" y="823645"/>
                </a:lnTo>
                <a:lnTo>
                  <a:pt x="18110" y="880364"/>
                </a:lnTo>
                <a:lnTo>
                  <a:pt x="6261" y="929995"/>
                </a:lnTo>
                <a:lnTo>
                  <a:pt x="0" y="964247"/>
                </a:lnTo>
                <a:lnTo>
                  <a:pt x="292" y="967346"/>
                </a:lnTo>
                <a:lnTo>
                  <a:pt x="33591" y="1013612"/>
                </a:lnTo>
                <a:lnTo>
                  <a:pt x="85115" y="1050836"/>
                </a:lnTo>
                <a:lnTo>
                  <a:pt x="123469" y="1069759"/>
                </a:lnTo>
                <a:lnTo>
                  <a:pt x="171653" y="1087526"/>
                </a:lnTo>
                <a:lnTo>
                  <a:pt x="230733" y="1103122"/>
                </a:lnTo>
                <a:lnTo>
                  <a:pt x="301790" y="1115517"/>
                </a:lnTo>
                <a:lnTo>
                  <a:pt x="385876" y="1123708"/>
                </a:lnTo>
                <a:lnTo>
                  <a:pt x="484085" y="1126667"/>
                </a:lnTo>
                <a:lnTo>
                  <a:pt x="582295" y="1123708"/>
                </a:lnTo>
                <a:lnTo>
                  <a:pt x="666394" y="1115517"/>
                </a:lnTo>
                <a:lnTo>
                  <a:pt x="737450" y="1103122"/>
                </a:lnTo>
                <a:lnTo>
                  <a:pt x="796544" y="1087526"/>
                </a:lnTo>
                <a:lnTo>
                  <a:pt x="844727" y="1069759"/>
                </a:lnTo>
                <a:lnTo>
                  <a:pt x="883081" y="1050836"/>
                </a:lnTo>
                <a:lnTo>
                  <a:pt x="934605" y="1013612"/>
                </a:lnTo>
                <a:lnTo>
                  <a:pt x="959675" y="984021"/>
                </a:lnTo>
                <a:lnTo>
                  <a:pt x="967917" y="967346"/>
                </a:lnTo>
                <a:lnTo>
                  <a:pt x="968184" y="964247"/>
                </a:lnTo>
                <a:close/>
              </a:path>
            </a:pathLst>
          </a:custGeom>
          <a:solidFill>
            <a:srgbClr val="FFC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4151176" y="9300976"/>
            <a:ext cx="497459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86180" marR="5080" indent="-1174115">
              <a:lnSpc>
                <a:spcPct val="100000"/>
              </a:lnSpc>
              <a:spcBef>
                <a:spcPts val="95"/>
              </a:spcBef>
            </a:pPr>
            <a:r>
              <a:rPr dirty="0" sz="3300" spc="4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6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300" spc="-1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2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300" spc="-8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8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300" spc="-1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-22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300" spc="-9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1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2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300" spc="-31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300" spc="-11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-195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3300" spc="-9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26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300" spc="-18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300" spc="-5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-7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300" spc="-22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-15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300" spc="-114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300" spc="-85">
                <a:solidFill>
                  <a:srgbClr val="0F456B"/>
                </a:solidFill>
                <a:latin typeface="Verdana"/>
                <a:cs typeface="Verdana"/>
              </a:rPr>
              <a:t>s  </a:t>
            </a:r>
            <a:r>
              <a:rPr dirty="0" sz="3300" spc="-170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300" spc="-4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300" spc="-140">
                <a:solidFill>
                  <a:srgbClr val="0F456B"/>
                </a:solidFill>
                <a:latin typeface="Verdana"/>
                <a:cs typeface="Verdana"/>
              </a:rPr>
              <a:t>ce</a:t>
            </a:r>
            <a:r>
              <a:rPr dirty="0" sz="3300" spc="-3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300" spc="-15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300" spc="-17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300" spc="-50">
                <a:solidFill>
                  <a:srgbClr val="0F456B"/>
                </a:solidFill>
                <a:latin typeface="Verdana"/>
                <a:cs typeface="Verdana"/>
              </a:rPr>
              <a:t>fi</a:t>
            </a:r>
            <a:r>
              <a:rPr dirty="0" sz="3300" spc="1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300" spc="-19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300" spc="25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300" spc="-6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300" spc="-1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387554" y="1069268"/>
            <a:ext cx="17316450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610">
                <a:solidFill>
                  <a:srgbClr val="FFFFFF"/>
                </a:solidFill>
                <a:latin typeface="Verdana"/>
                <a:cs typeface="Verdana"/>
              </a:rPr>
              <a:t>NOS</a:t>
            </a:r>
            <a:r>
              <a:rPr dirty="0" sz="10700" spc="-39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0700" spc="-590">
                <a:solidFill>
                  <a:srgbClr val="FFFFFF"/>
                </a:solidFill>
                <a:latin typeface="Verdana"/>
                <a:cs typeface="Verdana"/>
              </a:rPr>
              <a:t>TRO</a:t>
            </a:r>
            <a:r>
              <a:rPr dirty="0" sz="10700" spc="-2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0700" spc="-9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0700" spc="-370">
                <a:solidFill>
                  <a:srgbClr val="FFFFFF"/>
                </a:solidFill>
                <a:latin typeface="Verdana"/>
                <a:cs typeface="Verdana"/>
              </a:rPr>
              <a:t>OFRECEMOS</a:t>
            </a:r>
            <a:endParaRPr sz="107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53721" y="4811382"/>
            <a:ext cx="20955" cy="5759450"/>
          </a:xfrm>
          <a:custGeom>
            <a:avLst/>
            <a:gdLst/>
            <a:ahLst/>
            <a:cxnLst/>
            <a:rect l="l" t="t" r="r" b="b"/>
            <a:pathLst>
              <a:path w="20954" h="5759450">
                <a:moveTo>
                  <a:pt x="20941" y="0"/>
                </a:moveTo>
                <a:lnTo>
                  <a:pt x="0" y="0"/>
                </a:lnTo>
                <a:lnTo>
                  <a:pt x="0" y="5758986"/>
                </a:lnTo>
                <a:lnTo>
                  <a:pt x="20941" y="5758986"/>
                </a:lnTo>
                <a:lnTo>
                  <a:pt x="20941" y="0"/>
                </a:lnTo>
                <a:close/>
              </a:path>
            </a:pathLst>
          </a:custGeom>
          <a:solidFill>
            <a:srgbClr val="DD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6369" y="7537812"/>
            <a:ext cx="5759450" cy="20955"/>
          </a:xfrm>
          <a:custGeom>
            <a:avLst/>
            <a:gdLst/>
            <a:ahLst/>
            <a:cxnLst/>
            <a:rect l="l" t="t" r="r" b="b"/>
            <a:pathLst>
              <a:path w="5759450" h="20954">
                <a:moveTo>
                  <a:pt x="5758986" y="0"/>
                </a:moveTo>
                <a:lnTo>
                  <a:pt x="0" y="0"/>
                </a:lnTo>
                <a:lnTo>
                  <a:pt x="0" y="20941"/>
                </a:lnTo>
                <a:lnTo>
                  <a:pt x="5758986" y="20941"/>
                </a:lnTo>
                <a:lnTo>
                  <a:pt x="5758986" y="0"/>
                </a:lnTo>
                <a:close/>
              </a:path>
            </a:pathLst>
          </a:custGeom>
          <a:solidFill>
            <a:srgbClr val="DD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72556" y="7537812"/>
            <a:ext cx="5759450" cy="20955"/>
          </a:xfrm>
          <a:custGeom>
            <a:avLst/>
            <a:gdLst/>
            <a:ahLst/>
            <a:cxnLst/>
            <a:rect l="l" t="t" r="r" b="b"/>
            <a:pathLst>
              <a:path w="5759450" h="20954">
                <a:moveTo>
                  <a:pt x="5758986" y="0"/>
                </a:moveTo>
                <a:lnTo>
                  <a:pt x="0" y="0"/>
                </a:lnTo>
                <a:lnTo>
                  <a:pt x="0" y="20941"/>
                </a:lnTo>
                <a:lnTo>
                  <a:pt x="5758986" y="20941"/>
                </a:lnTo>
                <a:lnTo>
                  <a:pt x="5758986" y="0"/>
                </a:lnTo>
                <a:close/>
              </a:path>
            </a:pathLst>
          </a:custGeom>
          <a:solidFill>
            <a:srgbClr val="DD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758743" y="7537812"/>
            <a:ext cx="5759450" cy="20955"/>
          </a:xfrm>
          <a:custGeom>
            <a:avLst/>
            <a:gdLst/>
            <a:ahLst/>
            <a:cxnLst/>
            <a:rect l="l" t="t" r="r" b="b"/>
            <a:pathLst>
              <a:path w="5759450" h="20954">
                <a:moveTo>
                  <a:pt x="5758986" y="0"/>
                </a:moveTo>
                <a:lnTo>
                  <a:pt x="0" y="0"/>
                </a:lnTo>
                <a:lnTo>
                  <a:pt x="0" y="20941"/>
                </a:lnTo>
                <a:lnTo>
                  <a:pt x="5758986" y="20941"/>
                </a:lnTo>
                <a:lnTo>
                  <a:pt x="5758986" y="0"/>
                </a:lnTo>
                <a:close/>
              </a:path>
            </a:pathLst>
          </a:custGeom>
          <a:solidFill>
            <a:srgbClr val="DD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334672" y="4811382"/>
            <a:ext cx="20955" cy="5759450"/>
          </a:xfrm>
          <a:custGeom>
            <a:avLst/>
            <a:gdLst/>
            <a:ahLst/>
            <a:cxnLst/>
            <a:rect l="l" t="t" r="r" b="b"/>
            <a:pathLst>
              <a:path w="20955" h="5759450">
                <a:moveTo>
                  <a:pt x="20941" y="0"/>
                </a:moveTo>
                <a:lnTo>
                  <a:pt x="0" y="0"/>
                </a:lnTo>
                <a:lnTo>
                  <a:pt x="0" y="5758986"/>
                </a:lnTo>
                <a:lnTo>
                  <a:pt x="20941" y="5758986"/>
                </a:lnTo>
                <a:lnTo>
                  <a:pt x="20941" y="0"/>
                </a:lnTo>
                <a:close/>
              </a:path>
            </a:pathLst>
          </a:custGeom>
          <a:solidFill>
            <a:srgbClr val="DDE1E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785090" cy="11308715"/>
            <a:chOff x="0" y="0"/>
            <a:chExt cx="1278509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952033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63943" y="596328"/>
              <a:ext cx="8421370" cy="10712450"/>
            </a:xfrm>
            <a:custGeom>
              <a:avLst/>
              <a:gdLst/>
              <a:ahLst/>
              <a:cxnLst/>
              <a:rect l="l" t="t" r="r" b="b"/>
              <a:pathLst>
                <a:path w="8421370" h="10712450">
                  <a:moveTo>
                    <a:pt x="855000" y="0"/>
                  </a:moveTo>
                  <a:lnTo>
                    <a:pt x="0" y="0"/>
                  </a:lnTo>
                  <a:lnTo>
                    <a:pt x="7565769" y="10711883"/>
                  </a:lnTo>
                  <a:lnTo>
                    <a:pt x="8421010" y="10712218"/>
                  </a:lnTo>
                  <a:lnTo>
                    <a:pt x="85500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07855" y="5"/>
              <a:ext cx="9977120" cy="10879455"/>
            </a:xfrm>
            <a:custGeom>
              <a:avLst/>
              <a:gdLst/>
              <a:ahLst/>
              <a:cxnLst/>
              <a:rect l="l" t="t" r="r" b="b"/>
              <a:pathLst>
                <a:path w="9977120" h="10879455">
                  <a:moveTo>
                    <a:pt x="1904047" y="1656321"/>
                  </a:moveTo>
                  <a:lnTo>
                    <a:pt x="733539" y="0"/>
                  </a:lnTo>
                  <a:lnTo>
                    <a:pt x="0" y="0"/>
                  </a:lnTo>
                  <a:lnTo>
                    <a:pt x="1169860" y="1656321"/>
                  </a:lnTo>
                  <a:lnTo>
                    <a:pt x="1904047" y="1656321"/>
                  </a:lnTo>
                  <a:close/>
                </a:path>
                <a:path w="9977120" h="10879455">
                  <a:moveTo>
                    <a:pt x="9977095" y="9839884"/>
                  </a:moveTo>
                  <a:lnTo>
                    <a:pt x="7095769" y="5760402"/>
                  </a:lnTo>
                  <a:lnTo>
                    <a:pt x="6361595" y="5760402"/>
                  </a:lnTo>
                  <a:lnTo>
                    <a:pt x="9977095" y="10879341"/>
                  </a:lnTo>
                  <a:lnTo>
                    <a:pt x="9977095" y="9839884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290601" y="1371274"/>
            <a:ext cx="902271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869" b="1">
                <a:solidFill>
                  <a:srgbClr val="FFC21E"/>
                </a:solidFill>
                <a:latin typeface="Verdana"/>
                <a:cs typeface="Verdana"/>
              </a:rPr>
              <a:t>30</a:t>
            </a:r>
            <a:r>
              <a:rPr dirty="0" sz="15000" spc="-630" b="1">
                <a:solidFill>
                  <a:srgbClr val="FFC21E"/>
                </a:solidFill>
                <a:latin typeface="Verdana"/>
                <a:cs typeface="Verdana"/>
              </a:rPr>
              <a:t> </a:t>
            </a:r>
            <a:r>
              <a:rPr dirty="0" sz="15000" spc="-254" b="1">
                <a:solidFill>
                  <a:srgbClr val="FFC21E"/>
                </a:solidFill>
                <a:latin typeface="Verdana"/>
                <a:cs typeface="Verdana"/>
              </a:rPr>
              <a:t>AÑOS</a:t>
            </a:r>
            <a:endParaRPr sz="15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96771" y="3449970"/>
            <a:ext cx="6616065" cy="930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900" spc="265" b="1">
                <a:solidFill>
                  <a:srgbClr val="0F456B"/>
                </a:solidFill>
                <a:latin typeface="Arial"/>
                <a:cs typeface="Arial"/>
              </a:rPr>
              <a:t>DE</a:t>
            </a:r>
            <a:r>
              <a:rPr dirty="0" sz="5900" spc="-35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5900" spc="10" b="1">
                <a:solidFill>
                  <a:srgbClr val="0F456B"/>
                </a:solidFill>
                <a:latin typeface="Arial"/>
                <a:cs typeface="Arial"/>
              </a:rPr>
              <a:t>EXPERIENCIA.</a:t>
            </a:r>
            <a:endParaRPr sz="5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286861" y="896498"/>
            <a:ext cx="3013710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900" spc="145"/>
              <a:t>MÁS</a:t>
            </a:r>
            <a:r>
              <a:rPr dirty="0" sz="5900" spc="-385"/>
              <a:t> </a:t>
            </a:r>
            <a:r>
              <a:rPr dirty="0" sz="5900" spc="190"/>
              <a:t>DE</a:t>
            </a:r>
            <a:endParaRPr sz="5900"/>
          </a:p>
        </p:txBody>
      </p:sp>
      <p:sp>
        <p:nvSpPr>
          <p:cNvPr id="9" name="object 9"/>
          <p:cNvSpPr txBox="1"/>
          <p:nvPr/>
        </p:nvSpPr>
        <p:spPr>
          <a:xfrm>
            <a:off x="12807064" y="5783221"/>
            <a:ext cx="6506845" cy="412051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r" marL="12700" marR="5080" indent="1499235">
              <a:lnSpc>
                <a:spcPts val="3960"/>
              </a:lnSpc>
              <a:spcBef>
                <a:spcPts val="725"/>
              </a:spcBef>
            </a:pPr>
            <a:r>
              <a:rPr dirty="0" sz="3800" spc="-4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90">
                <a:solidFill>
                  <a:srgbClr val="0F456B"/>
                </a:solidFill>
                <a:latin typeface="Verdana"/>
                <a:cs typeface="Verdana"/>
              </a:rPr>
              <a:t>f</a:t>
            </a:r>
            <a:r>
              <a:rPr dirty="0" sz="3800" spc="-6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9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2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de 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6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a  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25">
                <a:solidFill>
                  <a:srgbClr val="0F456B"/>
                </a:solidFill>
                <a:latin typeface="Verdana"/>
                <a:cs typeface="Verdana"/>
              </a:rPr>
              <a:t>x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55">
                <a:solidFill>
                  <a:srgbClr val="0F456B"/>
                </a:solidFill>
                <a:latin typeface="Verdana"/>
                <a:cs typeface="Verdana"/>
              </a:rPr>
              <a:t>ie</a:t>
            </a:r>
            <a:r>
              <a:rPr dirty="0" sz="3800" spc="-1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q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21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á</a:t>
            </a:r>
            <a:r>
              <a:rPr dirty="0" sz="3800" spc="-100">
                <a:solidFill>
                  <a:srgbClr val="0F456B"/>
                </a:solidFill>
                <a:latin typeface="Verdana"/>
                <a:cs typeface="Verdana"/>
              </a:rPr>
              <a:t>s 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325">
                <a:solidFill>
                  <a:srgbClr val="0F456B"/>
                </a:solidFill>
                <a:latin typeface="Verdana"/>
                <a:cs typeface="Verdana"/>
              </a:rPr>
              <a:t>3</a:t>
            </a:r>
            <a:r>
              <a:rPr dirty="0" sz="3800" spc="90">
                <a:solidFill>
                  <a:srgbClr val="0F456B"/>
                </a:solidFill>
                <a:latin typeface="Verdana"/>
                <a:cs typeface="Verdana"/>
              </a:rPr>
              <a:t>0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75">
                <a:solidFill>
                  <a:srgbClr val="0F456B"/>
                </a:solidFill>
                <a:latin typeface="Verdana"/>
                <a:cs typeface="Verdana"/>
              </a:rPr>
              <a:t>ñ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8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a 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9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21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9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6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125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800" spc="-9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570">
                <a:solidFill>
                  <a:srgbClr val="0F456B"/>
                </a:solidFill>
                <a:latin typeface="Verdana"/>
                <a:cs typeface="Verdana"/>
              </a:rPr>
              <a:t>,  </a:t>
            </a:r>
            <a:r>
              <a:rPr dirty="0" sz="3800" spc="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195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25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z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7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0">
                <a:solidFill>
                  <a:srgbClr val="0F456B"/>
                </a:solidFill>
                <a:latin typeface="Verdana"/>
                <a:cs typeface="Verdana"/>
              </a:rPr>
              <a:t>l  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00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0">
                <a:solidFill>
                  <a:srgbClr val="0F456B"/>
                </a:solidFill>
                <a:latin typeface="Verdana"/>
                <a:cs typeface="Verdana"/>
              </a:rPr>
              <a:t>p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4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4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8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04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endParaRPr sz="3800">
              <a:latin typeface="Verdana"/>
              <a:cs typeface="Verdana"/>
            </a:endParaRPr>
          </a:p>
          <a:p>
            <a:pPr algn="r" marR="5080">
              <a:lnSpc>
                <a:spcPts val="3900"/>
              </a:lnSpc>
            </a:pPr>
            <a:r>
              <a:rPr dirty="0" sz="3800" spc="75">
                <a:solidFill>
                  <a:srgbClr val="0F456B"/>
                </a:solidFill>
                <a:latin typeface="Verdana"/>
                <a:cs typeface="Verdana"/>
              </a:rPr>
              <a:t>de</a:t>
            </a:r>
            <a:r>
              <a:rPr dirty="0" sz="3800" spc="56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90">
                <a:solidFill>
                  <a:srgbClr val="0F456B"/>
                </a:solidFill>
                <a:latin typeface="Verdana"/>
                <a:cs typeface="Verdana"/>
              </a:rPr>
              <a:t>mercancía.</a:t>
            </a:r>
            <a:endParaRPr sz="38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784951" y="5003491"/>
            <a:ext cx="6656705" cy="209550"/>
            <a:chOff x="12784951" y="5003491"/>
            <a:chExt cx="6656705" cy="209550"/>
          </a:xfrm>
        </p:grpSpPr>
        <p:sp>
          <p:nvSpPr>
            <p:cNvPr id="11" name="object 11"/>
            <p:cNvSpPr/>
            <p:nvPr/>
          </p:nvSpPr>
          <p:spPr>
            <a:xfrm>
              <a:off x="12784951" y="5097729"/>
              <a:ext cx="5086350" cy="20955"/>
            </a:xfrm>
            <a:custGeom>
              <a:avLst/>
              <a:gdLst/>
              <a:ahLst/>
              <a:cxnLst/>
              <a:rect l="l" t="t" r="r" b="b"/>
              <a:pathLst>
                <a:path w="5086350" h="20954">
                  <a:moveTo>
                    <a:pt x="0" y="20941"/>
                  </a:moveTo>
                  <a:lnTo>
                    <a:pt x="5085866" y="20941"/>
                  </a:lnTo>
                  <a:lnTo>
                    <a:pt x="5085866" y="0"/>
                  </a:lnTo>
                  <a:lnTo>
                    <a:pt x="0" y="0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870817" y="5003491"/>
              <a:ext cx="1570990" cy="209550"/>
            </a:xfrm>
            <a:custGeom>
              <a:avLst/>
              <a:gdLst/>
              <a:ahLst/>
              <a:cxnLst/>
              <a:rect l="l" t="t" r="r" b="b"/>
              <a:pathLst>
                <a:path w="1570990" h="209550">
                  <a:moveTo>
                    <a:pt x="1570632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1570632" y="209417"/>
                  </a:lnTo>
                  <a:lnTo>
                    <a:pt x="1570632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8524" y="0"/>
            <a:ext cx="4645575" cy="39280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27944" y="8811086"/>
            <a:ext cx="1669059" cy="249746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94630" y="1515566"/>
            <a:ext cx="7002780" cy="7567930"/>
            <a:chOff x="12994630" y="1515566"/>
            <a:chExt cx="7002780" cy="756793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4630" y="1515566"/>
              <a:ext cx="4882783" cy="48828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5445" y="4951451"/>
              <a:ext cx="3151559" cy="41316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1685" y="6670456"/>
              <a:ext cx="2407570" cy="238875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16310" y="9430191"/>
            <a:ext cx="4104817" cy="187836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753156" y="2638663"/>
            <a:ext cx="489584" cy="8670290"/>
            <a:chOff x="2753156" y="2638663"/>
            <a:chExt cx="489584" cy="8670290"/>
          </a:xfrm>
        </p:grpSpPr>
        <p:sp>
          <p:nvSpPr>
            <p:cNvPr id="10" name="object 10"/>
            <p:cNvSpPr/>
            <p:nvPr/>
          </p:nvSpPr>
          <p:spPr>
            <a:xfrm>
              <a:off x="2795028" y="2638672"/>
              <a:ext cx="405765" cy="8670290"/>
            </a:xfrm>
            <a:custGeom>
              <a:avLst/>
              <a:gdLst/>
              <a:ahLst/>
              <a:cxnLst/>
              <a:rect l="l" t="t" r="r" b="b"/>
              <a:pathLst>
                <a:path w="405764" h="8670290">
                  <a:moveTo>
                    <a:pt x="405231" y="1642541"/>
                  </a:moveTo>
                  <a:lnTo>
                    <a:pt x="399872" y="1595564"/>
                  </a:lnTo>
                  <a:lnTo>
                    <a:pt x="384632" y="1552435"/>
                  </a:lnTo>
                  <a:lnTo>
                    <a:pt x="360718" y="1514398"/>
                  </a:lnTo>
                  <a:lnTo>
                    <a:pt x="329336" y="1482674"/>
                  </a:lnTo>
                  <a:lnTo>
                    <a:pt x="291719" y="1458493"/>
                  </a:lnTo>
                  <a:lnTo>
                    <a:pt x="249072" y="1443075"/>
                  </a:lnTo>
                  <a:lnTo>
                    <a:pt x="231038" y="1440980"/>
                  </a:lnTo>
                  <a:lnTo>
                    <a:pt x="231038" y="0"/>
                  </a:lnTo>
                  <a:lnTo>
                    <a:pt x="178701" y="0"/>
                  </a:lnTo>
                  <a:lnTo>
                    <a:pt x="178701" y="1440459"/>
                  </a:lnTo>
                  <a:lnTo>
                    <a:pt x="156159" y="1443075"/>
                  </a:lnTo>
                  <a:lnTo>
                    <a:pt x="113512" y="1458493"/>
                  </a:lnTo>
                  <a:lnTo>
                    <a:pt x="75895" y="1482674"/>
                  </a:lnTo>
                  <a:lnTo>
                    <a:pt x="44513" y="1514398"/>
                  </a:lnTo>
                  <a:lnTo>
                    <a:pt x="20599" y="1552435"/>
                  </a:lnTo>
                  <a:lnTo>
                    <a:pt x="5359" y="1595564"/>
                  </a:lnTo>
                  <a:lnTo>
                    <a:pt x="0" y="1642541"/>
                  </a:lnTo>
                  <a:lnTo>
                    <a:pt x="5359" y="1689519"/>
                  </a:lnTo>
                  <a:lnTo>
                    <a:pt x="20599" y="1732635"/>
                  </a:lnTo>
                  <a:lnTo>
                    <a:pt x="44513" y="1770672"/>
                  </a:lnTo>
                  <a:lnTo>
                    <a:pt x="75895" y="1802409"/>
                  </a:lnTo>
                  <a:lnTo>
                    <a:pt x="113512" y="1826590"/>
                  </a:lnTo>
                  <a:lnTo>
                    <a:pt x="156159" y="1842008"/>
                  </a:lnTo>
                  <a:lnTo>
                    <a:pt x="178701" y="1844636"/>
                  </a:lnTo>
                  <a:lnTo>
                    <a:pt x="178701" y="8669884"/>
                  </a:lnTo>
                  <a:lnTo>
                    <a:pt x="231038" y="8669884"/>
                  </a:lnTo>
                  <a:lnTo>
                    <a:pt x="231038" y="1844116"/>
                  </a:lnTo>
                  <a:lnTo>
                    <a:pt x="249072" y="1842008"/>
                  </a:lnTo>
                  <a:lnTo>
                    <a:pt x="291719" y="1826590"/>
                  </a:lnTo>
                  <a:lnTo>
                    <a:pt x="329336" y="1802409"/>
                  </a:lnTo>
                  <a:lnTo>
                    <a:pt x="360718" y="1770672"/>
                  </a:lnTo>
                  <a:lnTo>
                    <a:pt x="384632" y="1732635"/>
                  </a:lnTo>
                  <a:lnTo>
                    <a:pt x="399872" y="1689519"/>
                  </a:lnTo>
                  <a:lnTo>
                    <a:pt x="405231" y="1642541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95040" y="4076332"/>
              <a:ext cx="405765" cy="410209"/>
            </a:xfrm>
            <a:custGeom>
              <a:avLst/>
              <a:gdLst/>
              <a:ahLst/>
              <a:cxnLst/>
              <a:rect l="l" t="t" r="r" b="b"/>
              <a:pathLst>
                <a:path w="405764" h="410210">
                  <a:moveTo>
                    <a:pt x="202611" y="409746"/>
                  </a:moveTo>
                  <a:lnTo>
                    <a:pt x="249069" y="404335"/>
                  </a:lnTo>
                  <a:lnTo>
                    <a:pt x="291716" y="388923"/>
                  </a:lnTo>
                  <a:lnTo>
                    <a:pt x="329336" y="364738"/>
                  </a:lnTo>
                  <a:lnTo>
                    <a:pt x="360712" y="333011"/>
                  </a:lnTo>
                  <a:lnTo>
                    <a:pt x="384630" y="294971"/>
                  </a:lnTo>
                  <a:lnTo>
                    <a:pt x="399872" y="251848"/>
                  </a:lnTo>
                  <a:lnTo>
                    <a:pt x="405223" y="204873"/>
                  </a:lnTo>
                  <a:lnTo>
                    <a:pt x="399872" y="157897"/>
                  </a:lnTo>
                  <a:lnTo>
                    <a:pt x="384630" y="114775"/>
                  </a:lnTo>
                  <a:lnTo>
                    <a:pt x="360712" y="76735"/>
                  </a:lnTo>
                  <a:lnTo>
                    <a:pt x="329336" y="45008"/>
                  </a:lnTo>
                  <a:lnTo>
                    <a:pt x="291716" y="20823"/>
                  </a:lnTo>
                  <a:lnTo>
                    <a:pt x="249069" y="5410"/>
                  </a:lnTo>
                  <a:lnTo>
                    <a:pt x="202611" y="0"/>
                  </a:lnTo>
                  <a:lnTo>
                    <a:pt x="156153" y="5410"/>
                  </a:lnTo>
                  <a:lnTo>
                    <a:pt x="113506" y="20823"/>
                  </a:lnTo>
                  <a:lnTo>
                    <a:pt x="75887" y="45008"/>
                  </a:lnTo>
                  <a:lnTo>
                    <a:pt x="44510" y="76735"/>
                  </a:lnTo>
                  <a:lnTo>
                    <a:pt x="20593" y="114775"/>
                  </a:lnTo>
                  <a:lnTo>
                    <a:pt x="5350" y="157897"/>
                  </a:lnTo>
                  <a:lnTo>
                    <a:pt x="0" y="204873"/>
                  </a:lnTo>
                  <a:lnTo>
                    <a:pt x="5350" y="251848"/>
                  </a:lnTo>
                  <a:lnTo>
                    <a:pt x="20593" y="294971"/>
                  </a:lnTo>
                  <a:lnTo>
                    <a:pt x="44510" y="333011"/>
                  </a:lnTo>
                  <a:lnTo>
                    <a:pt x="75887" y="364738"/>
                  </a:lnTo>
                  <a:lnTo>
                    <a:pt x="113506" y="388923"/>
                  </a:lnTo>
                  <a:lnTo>
                    <a:pt x="156153" y="404335"/>
                  </a:lnTo>
                  <a:lnTo>
                    <a:pt x="202611" y="409746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95040" y="6058218"/>
              <a:ext cx="405765" cy="410209"/>
            </a:xfrm>
            <a:custGeom>
              <a:avLst/>
              <a:gdLst/>
              <a:ahLst/>
              <a:cxnLst/>
              <a:rect l="l" t="t" r="r" b="b"/>
              <a:pathLst>
                <a:path w="405764" h="410210">
                  <a:moveTo>
                    <a:pt x="202611" y="0"/>
                  </a:moveTo>
                  <a:lnTo>
                    <a:pt x="156153" y="5410"/>
                  </a:lnTo>
                  <a:lnTo>
                    <a:pt x="113506" y="20823"/>
                  </a:lnTo>
                  <a:lnTo>
                    <a:pt x="75887" y="45008"/>
                  </a:lnTo>
                  <a:lnTo>
                    <a:pt x="44510" y="76735"/>
                  </a:lnTo>
                  <a:lnTo>
                    <a:pt x="20593" y="114775"/>
                  </a:lnTo>
                  <a:lnTo>
                    <a:pt x="5350" y="157897"/>
                  </a:lnTo>
                  <a:lnTo>
                    <a:pt x="0" y="204873"/>
                  </a:lnTo>
                  <a:lnTo>
                    <a:pt x="5350" y="251848"/>
                  </a:lnTo>
                  <a:lnTo>
                    <a:pt x="20593" y="294971"/>
                  </a:lnTo>
                  <a:lnTo>
                    <a:pt x="44510" y="333011"/>
                  </a:lnTo>
                  <a:lnTo>
                    <a:pt x="75887" y="364738"/>
                  </a:lnTo>
                  <a:lnTo>
                    <a:pt x="113506" y="388923"/>
                  </a:lnTo>
                  <a:lnTo>
                    <a:pt x="156153" y="404335"/>
                  </a:lnTo>
                  <a:lnTo>
                    <a:pt x="202611" y="409746"/>
                  </a:lnTo>
                  <a:lnTo>
                    <a:pt x="249069" y="404335"/>
                  </a:lnTo>
                  <a:lnTo>
                    <a:pt x="291716" y="388923"/>
                  </a:lnTo>
                  <a:lnTo>
                    <a:pt x="329336" y="364738"/>
                  </a:lnTo>
                  <a:lnTo>
                    <a:pt x="360712" y="333011"/>
                  </a:lnTo>
                  <a:lnTo>
                    <a:pt x="384630" y="294971"/>
                  </a:lnTo>
                  <a:lnTo>
                    <a:pt x="399872" y="251848"/>
                  </a:lnTo>
                  <a:lnTo>
                    <a:pt x="405223" y="204873"/>
                  </a:lnTo>
                  <a:lnTo>
                    <a:pt x="399872" y="157897"/>
                  </a:lnTo>
                  <a:lnTo>
                    <a:pt x="384630" y="114775"/>
                  </a:lnTo>
                  <a:lnTo>
                    <a:pt x="360712" y="76735"/>
                  </a:lnTo>
                  <a:lnTo>
                    <a:pt x="329336" y="45008"/>
                  </a:lnTo>
                  <a:lnTo>
                    <a:pt x="291716" y="20823"/>
                  </a:lnTo>
                  <a:lnTo>
                    <a:pt x="249069" y="5410"/>
                  </a:lnTo>
                  <a:lnTo>
                    <a:pt x="202611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95040" y="6058218"/>
              <a:ext cx="405765" cy="410209"/>
            </a:xfrm>
            <a:custGeom>
              <a:avLst/>
              <a:gdLst/>
              <a:ahLst/>
              <a:cxnLst/>
              <a:rect l="l" t="t" r="r" b="b"/>
              <a:pathLst>
                <a:path w="405764" h="410210">
                  <a:moveTo>
                    <a:pt x="202611" y="409746"/>
                  </a:moveTo>
                  <a:lnTo>
                    <a:pt x="249069" y="404335"/>
                  </a:lnTo>
                  <a:lnTo>
                    <a:pt x="291716" y="388923"/>
                  </a:lnTo>
                  <a:lnTo>
                    <a:pt x="329336" y="364738"/>
                  </a:lnTo>
                  <a:lnTo>
                    <a:pt x="360712" y="333011"/>
                  </a:lnTo>
                  <a:lnTo>
                    <a:pt x="384630" y="294971"/>
                  </a:lnTo>
                  <a:lnTo>
                    <a:pt x="399872" y="251848"/>
                  </a:lnTo>
                  <a:lnTo>
                    <a:pt x="405223" y="204873"/>
                  </a:lnTo>
                  <a:lnTo>
                    <a:pt x="399872" y="157897"/>
                  </a:lnTo>
                  <a:lnTo>
                    <a:pt x="384630" y="114775"/>
                  </a:lnTo>
                  <a:lnTo>
                    <a:pt x="360712" y="76735"/>
                  </a:lnTo>
                  <a:lnTo>
                    <a:pt x="329336" y="45008"/>
                  </a:lnTo>
                  <a:lnTo>
                    <a:pt x="291716" y="20823"/>
                  </a:lnTo>
                  <a:lnTo>
                    <a:pt x="249069" y="5410"/>
                  </a:lnTo>
                  <a:lnTo>
                    <a:pt x="202611" y="0"/>
                  </a:lnTo>
                  <a:lnTo>
                    <a:pt x="156153" y="5410"/>
                  </a:lnTo>
                  <a:lnTo>
                    <a:pt x="113506" y="20823"/>
                  </a:lnTo>
                  <a:lnTo>
                    <a:pt x="75887" y="45008"/>
                  </a:lnTo>
                  <a:lnTo>
                    <a:pt x="44510" y="76735"/>
                  </a:lnTo>
                  <a:lnTo>
                    <a:pt x="20593" y="114775"/>
                  </a:lnTo>
                  <a:lnTo>
                    <a:pt x="5350" y="157897"/>
                  </a:lnTo>
                  <a:lnTo>
                    <a:pt x="0" y="204873"/>
                  </a:lnTo>
                  <a:lnTo>
                    <a:pt x="5350" y="251848"/>
                  </a:lnTo>
                  <a:lnTo>
                    <a:pt x="20593" y="294971"/>
                  </a:lnTo>
                  <a:lnTo>
                    <a:pt x="44510" y="333011"/>
                  </a:lnTo>
                  <a:lnTo>
                    <a:pt x="75887" y="364738"/>
                  </a:lnTo>
                  <a:lnTo>
                    <a:pt x="113506" y="388923"/>
                  </a:lnTo>
                  <a:lnTo>
                    <a:pt x="156153" y="404335"/>
                  </a:lnTo>
                  <a:lnTo>
                    <a:pt x="202611" y="409746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95040" y="8040104"/>
              <a:ext cx="405765" cy="410209"/>
            </a:xfrm>
            <a:custGeom>
              <a:avLst/>
              <a:gdLst/>
              <a:ahLst/>
              <a:cxnLst/>
              <a:rect l="l" t="t" r="r" b="b"/>
              <a:pathLst>
                <a:path w="405764" h="410209">
                  <a:moveTo>
                    <a:pt x="202611" y="0"/>
                  </a:moveTo>
                  <a:lnTo>
                    <a:pt x="156153" y="5410"/>
                  </a:lnTo>
                  <a:lnTo>
                    <a:pt x="113506" y="20823"/>
                  </a:lnTo>
                  <a:lnTo>
                    <a:pt x="75887" y="45008"/>
                  </a:lnTo>
                  <a:lnTo>
                    <a:pt x="44510" y="76735"/>
                  </a:lnTo>
                  <a:lnTo>
                    <a:pt x="20593" y="114775"/>
                  </a:lnTo>
                  <a:lnTo>
                    <a:pt x="5350" y="157897"/>
                  </a:lnTo>
                  <a:lnTo>
                    <a:pt x="0" y="204873"/>
                  </a:lnTo>
                  <a:lnTo>
                    <a:pt x="5350" y="251848"/>
                  </a:lnTo>
                  <a:lnTo>
                    <a:pt x="20593" y="294971"/>
                  </a:lnTo>
                  <a:lnTo>
                    <a:pt x="44510" y="333011"/>
                  </a:lnTo>
                  <a:lnTo>
                    <a:pt x="75887" y="364738"/>
                  </a:lnTo>
                  <a:lnTo>
                    <a:pt x="113506" y="388923"/>
                  </a:lnTo>
                  <a:lnTo>
                    <a:pt x="156153" y="404335"/>
                  </a:lnTo>
                  <a:lnTo>
                    <a:pt x="202611" y="409746"/>
                  </a:lnTo>
                  <a:lnTo>
                    <a:pt x="249069" y="404335"/>
                  </a:lnTo>
                  <a:lnTo>
                    <a:pt x="291716" y="388923"/>
                  </a:lnTo>
                  <a:lnTo>
                    <a:pt x="329336" y="364738"/>
                  </a:lnTo>
                  <a:lnTo>
                    <a:pt x="360712" y="333011"/>
                  </a:lnTo>
                  <a:lnTo>
                    <a:pt x="384630" y="294971"/>
                  </a:lnTo>
                  <a:lnTo>
                    <a:pt x="399872" y="251848"/>
                  </a:lnTo>
                  <a:lnTo>
                    <a:pt x="405223" y="204873"/>
                  </a:lnTo>
                  <a:lnTo>
                    <a:pt x="399872" y="157897"/>
                  </a:lnTo>
                  <a:lnTo>
                    <a:pt x="384630" y="114775"/>
                  </a:lnTo>
                  <a:lnTo>
                    <a:pt x="360712" y="76735"/>
                  </a:lnTo>
                  <a:lnTo>
                    <a:pt x="329336" y="45008"/>
                  </a:lnTo>
                  <a:lnTo>
                    <a:pt x="291716" y="20823"/>
                  </a:lnTo>
                  <a:lnTo>
                    <a:pt x="249069" y="5410"/>
                  </a:lnTo>
                  <a:lnTo>
                    <a:pt x="202611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95040" y="8040104"/>
              <a:ext cx="405765" cy="410209"/>
            </a:xfrm>
            <a:custGeom>
              <a:avLst/>
              <a:gdLst/>
              <a:ahLst/>
              <a:cxnLst/>
              <a:rect l="l" t="t" r="r" b="b"/>
              <a:pathLst>
                <a:path w="405764" h="410209">
                  <a:moveTo>
                    <a:pt x="202611" y="409746"/>
                  </a:moveTo>
                  <a:lnTo>
                    <a:pt x="249069" y="404335"/>
                  </a:lnTo>
                  <a:lnTo>
                    <a:pt x="291716" y="388923"/>
                  </a:lnTo>
                  <a:lnTo>
                    <a:pt x="329336" y="364738"/>
                  </a:lnTo>
                  <a:lnTo>
                    <a:pt x="360712" y="333011"/>
                  </a:lnTo>
                  <a:lnTo>
                    <a:pt x="384630" y="294971"/>
                  </a:lnTo>
                  <a:lnTo>
                    <a:pt x="399872" y="251848"/>
                  </a:lnTo>
                  <a:lnTo>
                    <a:pt x="405223" y="204873"/>
                  </a:lnTo>
                  <a:lnTo>
                    <a:pt x="399872" y="157897"/>
                  </a:lnTo>
                  <a:lnTo>
                    <a:pt x="384630" y="114775"/>
                  </a:lnTo>
                  <a:lnTo>
                    <a:pt x="360712" y="76735"/>
                  </a:lnTo>
                  <a:lnTo>
                    <a:pt x="329336" y="45008"/>
                  </a:lnTo>
                  <a:lnTo>
                    <a:pt x="291716" y="20823"/>
                  </a:lnTo>
                  <a:lnTo>
                    <a:pt x="249069" y="5410"/>
                  </a:lnTo>
                  <a:lnTo>
                    <a:pt x="202611" y="0"/>
                  </a:lnTo>
                  <a:lnTo>
                    <a:pt x="156153" y="5410"/>
                  </a:lnTo>
                  <a:lnTo>
                    <a:pt x="113506" y="20823"/>
                  </a:lnTo>
                  <a:lnTo>
                    <a:pt x="75887" y="45008"/>
                  </a:lnTo>
                  <a:lnTo>
                    <a:pt x="44510" y="76735"/>
                  </a:lnTo>
                  <a:lnTo>
                    <a:pt x="20593" y="114775"/>
                  </a:lnTo>
                  <a:lnTo>
                    <a:pt x="5350" y="157897"/>
                  </a:lnTo>
                  <a:lnTo>
                    <a:pt x="0" y="204873"/>
                  </a:lnTo>
                  <a:lnTo>
                    <a:pt x="5350" y="251848"/>
                  </a:lnTo>
                  <a:lnTo>
                    <a:pt x="20593" y="294971"/>
                  </a:lnTo>
                  <a:lnTo>
                    <a:pt x="44510" y="333011"/>
                  </a:lnTo>
                  <a:lnTo>
                    <a:pt x="75887" y="364738"/>
                  </a:lnTo>
                  <a:lnTo>
                    <a:pt x="113506" y="388923"/>
                  </a:lnTo>
                  <a:lnTo>
                    <a:pt x="156153" y="404335"/>
                  </a:lnTo>
                  <a:lnTo>
                    <a:pt x="202611" y="409746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95040" y="9781159"/>
              <a:ext cx="405765" cy="410209"/>
            </a:xfrm>
            <a:custGeom>
              <a:avLst/>
              <a:gdLst/>
              <a:ahLst/>
              <a:cxnLst/>
              <a:rect l="l" t="t" r="r" b="b"/>
              <a:pathLst>
                <a:path w="405764" h="410209">
                  <a:moveTo>
                    <a:pt x="202611" y="0"/>
                  </a:moveTo>
                  <a:lnTo>
                    <a:pt x="156153" y="5410"/>
                  </a:lnTo>
                  <a:lnTo>
                    <a:pt x="113506" y="20823"/>
                  </a:lnTo>
                  <a:lnTo>
                    <a:pt x="75887" y="45008"/>
                  </a:lnTo>
                  <a:lnTo>
                    <a:pt x="44510" y="76735"/>
                  </a:lnTo>
                  <a:lnTo>
                    <a:pt x="20593" y="114775"/>
                  </a:lnTo>
                  <a:lnTo>
                    <a:pt x="5350" y="157897"/>
                  </a:lnTo>
                  <a:lnTo>
                    <a:pt x="0" y="204873"/>
                  </a:lnTo>
                  <a:lnTo>
                    <a:pt x="5350" y="251848"/>
                  </a:lnTo>
                  <a:lnTo>
                    <a:pt x="20593" y="294971"/>
                  </a:lnTo>
                  <a:lnTo>
                    <a:pt x="44510" y="333011"/>
                  </a:lnTo>
                  <a:lnTo>
                    <a:pt x="75887" y="364738"/>
                  </a:lnTo>
                  <a:lnTo>
                    <a:pt x="113506" y="388923"/>
                  </a:lnTo>
                  <a:lnTo>
                    <a:pt x="156153" y="404335"/>
                  </a:lnTo>
                  <a:lnTo>
                    <a:pt x="202611" y="409746"/>
                  </a:lnTo>
                  <a:lnTo>
                    <a:pt x="249069" y="404335"/>
                  </a:lnTo>
                  <a:lnTo>
                    <a:pt x="291716" y="388923"/>
                  </a:lnTo>
                  <a:lnTo>
                    <a:pt x="329336" y="364738"/>
                  </a:lnTo>
                  <a:lnTo>
                    <a:pt x="360712" y="333011"/>
                  </a:lnTo>
                  <a:lnTo>
                    <a:pt x="384630" y="294971"/>
                  </a:lnTo>
                  <a:lnTo>
                    <a:pt x="399872" y="251848"/>
                  </a:lnTo>
                  <a:lnTo>
                    <a:pt x="405223" y="204873"/>
                  </a:lnTo>
                  <a:lnTo>
                    <a:pt x="399872" y="157897"/>
                  </a:lnTo>
                  <a:lnTo>
                    <a:pt x="384630" y="114775"/>
                  </a:lnTo>
                  <a:lnTo>
                    <a:pt x="360712" y="76735"/>
                  </a:lnTo>
                  <a:lnTo>
                    <a:pt x="329336" y="45008"/>
                  </a:lnTo>
                  <a:lnTo>
                    <a:pt x="291716" y="20823"/>
                  </a:lnTo>
                  <a:lnTo>
                    <a:pt x="249069" y="5410"/>
                  </a:lnTo>
                  <a:lnTo>
                    <a:pt x="202611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95040" y="9781159"/>
              <a:ext cx="405765" cy="410209"/>
            </a:xfrm>
            <a:custGeom>
              <a:avLst/>
              <a:gdLst/>
              <a:ahLst/>
              <a:cxnLst/>
              <a:rect l="l" t="t" r="r" b="b"/>
              <a:pathLst>
                <a:path w="405764" h="410209">
                  <a:moveTo>
                    <a:pt x="202611" y="409746"/>
                  </a:moveTo>
                  <a:lnTo>
                    <a:pt x="249069" y="404335"/>
                  </a:lnTo>
                  <a:lnTo>
                    <a:pt x="291716" y="388923"/>
                  </a:lnTo>
                  <a:lnTo>
                    <a:pt x="329336" y="364738"/>
                  </a:lnTo>
                  <a:lnTo>
                    <a:pt x="360712" y="333011"/>
                  </a:lnTo>
                  <a:lnTo>
                    <a:pt x="384630" y="294971"/>
                  </a:lnTo>
                  <a:lnTo>
                    <a:pt x="399872" y="251848"/>
                  </a:lnTo>
                  <a:lnTo>
                    <a:pt x="405223" y="204873"/>
                  </a:lnTo>
                  <a:lnTo>
                    <a:pt x="399872" y="157897"/>
                  </a:lnTo>
                  <a:lnTo>
                    <a:pt x="384630" y="114775"/>
                  </a:lnTo>
                  <a:lnTo>
                    <a:pt x="360712" y="76735"/>
                  </a:lnTo>
                  <a:lnTo>
                    <a:pt x="329336" y="45008"/>
                  </a:lnTo>
                  <a:lnTo>
                    <a:pt x="291716" y="20823"/>
                  </a:lnTo>
                  <a:lnTo>
                    <a:pt x="249069" y="5410"/>
                  </a:lnTo>
                  <a:lnTo>
                    <a:pt x="202611" y="0"/>
                  </a:lnTo>
                  <a:lnTo>
                    <a:pt x="156153" y="5410"/>
                  </a:lnTo>
                  <a:lnTo>
                    <a:pt x="113506" y="20823"/>
                  </a:lnTo>
                  <a:lnTo>
                    <a:pt x="75887" y="45008"/>
                  </a:lnTo>
                  <a:lnTo>
                    <a:pt x="44510" y="76735"/>
                  </a:lnTo>
                  <a:lnTo>
                    <a:pt x="20593" y="114775"/>
                  </a:lnTo>
                  <a:lnTo>
                    <a:pt x="5350" y="157897"/>
                  </a:lnTo>
                  <a:lnTo>
                    <a:pt x="0" y="204873"/>
                  </a:lnTo>
                  <a:lnTo>
                    <a:pt x="5350" y="251848"/>
                  </a:lnTo>
                  <a:lnTo>
                    <a:pt x="20593" y="294971"/>
                  </a:lnTo>
                  <a:lnTo>
                    <a:pt x="44510" y="333011"/>
                  </a:lnTo>
                  <a:lnTo>
                    <a:pt x="75887" y="364738"/>
                  </a:lnTo>
                  <a:lnTo>
                    <a:pt x="113506" y="388923"/>
                  </a:lnTo>
                  <a:lnTo>
                    <a:pt x="156153" y="404335"/>
                  </a:lnTo>
                  <a:lnTo>
                    <a:pt x="202611" y="409746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93679" y="3887013"/>
            <a:ext cx="156527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475" b="1">
                <a:solidFill>
                  <a:srgbClr val="FFC21E"/>
                </a:solidFill>
                <a:latin typeface="Verdana"/>
                <a:cs typeface="Verdana"/>
              </a:rPr>
              <a:t>19</a:t>
            </a:r>
            <a:r>
              <a:rPr dirty="0" sz="4950" spc="-500" b="1">
                <a:solidFill>
                  <a:srgbClr val="FFC21E"/>
                </a:solidFill>
                <a:latin typeface="Verdana"/>
                <a:cs typeface="Verdana"/>
              </a:rPr>
              <a:t>5</a:t>
            </a:r>
            <a:r>
              <a:rPr dirty="0" sz="4950" spc="-515" b="1">
                <a:solidFill>
                  <a:srgbClr val="FFC21E"/>
                </a:solidFill>
                <a:latin typeface="Verdana"/>
                <a:cs typeface="Verdana"/>
              </a:rPr>
              <a:t>2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4832" y="7907833"/>
            <a:ext cx="159766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430" b="1">
                <a:solidFill>
                  <a:srgbClr val="FFC21E"/>
                </a:solidFill>
                <a:latin typeface="Verdana"/>
                <a:cs typeface="Verdana"/>
              </a:rPr>
              <a:t>1987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497" y="9591552"/>
            <a:ext cx="16224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385" b="1">
                <a:solidFill>
                  <a:srgbClr val="FFC21E"/>
                </a:solidFill>
                <a:latin typeface="Verdana"/>
                <a:cs typeface="Verdana"/>
              </a:rPr>
              <a:t>2007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42692" y="3283703"/>
            <a:ext cx="9436100" cy="729107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530"/>
              </a:spcBef>
            </a:pPr>
            <a:r>
              <a:rPr dirty="0" sz="3450" spc="-425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3450" spc="40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65">
                <a:solidFill>
                  <a:srgbClr val="0F456B"/>
                </a:solidFill>
                <a:latin typeface="Arial Black"/>
                <a:cs typeface="Arial Black"/>
              </a:rPr>
              <a:t>f</a:t>
            </a:r>
            <a:r>
              <a:rPr dirty="0" sz="3450" spc="-60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3450" spc="-2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3450" spc="-15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30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130">
                <a:solidFill>
                  <a:srgbClr val="0F456B"/>
                </a:solidFill>
                <a:latin typeface="Arial Black"/>
                <a:cs typeface="Arial Black"/>
              </a:rPr>
              <a:t>do</a:t>
            </a:r>
            <a:r>
              <a:rPr dirty="0" sz="3450" spc="-4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70" b="1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450" spc="-340" b="1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450" spc="-195" b="1">
                <a:solidFill>
                  <a:srgbClr val="0F456B"/>
                </a:solidFill>
                <a:latin typeface="Verdana"/>
                <a:cs typeface="Verdana"/>
              </a:rPr>
              <a:t>.</a:t>
            </a:r>
            <a:r>
              <a:rPr dirty="0" sz="3450" spc="-145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450" spc="-150" b="1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450" spc="-75" b="1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450" spc="-75" b="1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450" spc="-20" b="1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450" spc="-204" b="1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450" spc="-114" b="1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450" spc="-25" b="1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450" spc="-145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450" spc="-155" b="1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450" spc="-40" b="1">
                <a:solidFill>
                  <a:srgbClr val="0F456B"/>
                </a:solidFill>
                <a:latin typeface="Verdana"/>
                <a:cs typeface="Verdana"/>
              </a:rPr>
              <a:t>ó</a:t>
            </a:r>
            <a:r>
              <a:rPr dirty="0" sz="3450" spc="-70" b="1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450" spc="-85" b="1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450" spc="-85" b="1">
                <a:solidFill>
                  <a:srgbClr val="0F456B"/>
                </a:solidFill>
                <a:latin typeface="Verdana"/>
                <a:cs typeface="Verdana"/>
              </a:rPr>
              <a:t>z</a:t>
            </a:r>
            <a:r>
              <a:rPr dirty="0" sz="3450" spc="-145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450" spc="-60" b="1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450" spc="-120" b="1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450" spc="-60" b="1">
                <a:solidFill>
                  <a:srgbClr val="0F456B"/>
                </a:solidFill>
                <a:latin typeface="Verdana"/>
                <a:cs typeface="Verdana"/>
              </a:rPr>
              <a:t>z</a:t>
            </a:r>
            <a:r>
              <a:rPr dirty="0" sz="3450" spc="-120" b="1">
                <a:solidFill>
                  <a:srgbClr val="0F456B"/>
                </a:solidFill>
                <a:latin typeface="Verdana"/>
                <a:cs typeface="Verdana"/>
              </a:rPr>
              <a:t>z</a:t>
            </a:r>
            <a:r>
              <a:rPr dirty="0" sz="3450" spc="-45" b="1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450" spc="-200" b="1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450" spc="-55" b="1">
                <a:solidFill>
                  <a:srgbClr val="0F456B"/>
                </a:solidFill>
                <a:latin typeface="Verdana"/>
                <a:cs typeface="Verdana"/>
              </a:rPr>
              <a:t>i  </a:t>
            </a:r>
            <a:r>
              <a:rPr dirty="0" sz="3450" spc="-160">
                <a:solidFill>
                  <a:srgbClr val="0F456B"/>
                </a:solidFill>
                <a:latin typeface="Arial Black"/>
                <a:cs typeface="Arial Black"/>
              </a:rPr>
              <a:t>comenzó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75">
                <a:solidFill>
                  <a:srgbClr val="0F456B"/>
                </a:solidFill>
                <a:latin typeface="Arial Black"/>
                <a:cs typeface="Arial Black"/>
              </a:rPr>
              <a:t>con</a:t>
            </a:r>
            <a:r>
              <a:rPr dirty="0" sz="3450" spc="-21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200">
                <a:solidFill>
                  <a:srgbClr val="0F456B"/>
                </a:solidFill>
                <a:latin typeface="Arial Black"/>
                <a:cs typeface="Arial Black"/>
              </a:rPr>
              <a:t>su</a:t>
            </a:r>
            <a:r>
              <a:rPr dirty="0" sz="3450" spc="-21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250">
                <a:solidFill>
                  <a:srgbClr val="0F456B"/>
                </a:solidFill>
                <a:latin typeface="Arial Black"/>
                <a:cs typeface="Arial Black"/>
              </a:rPr>
              <a:t>flotilla,</a:t>
            </a:r>
            <a:r>
              <a:rPr dirty="0" sz="3450" spc="-21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65">
                <a:solidFill>
                  <a:srgbClr val="0F456B"/>
                </a:solidFill>
                <a:latin typeface="Arial Black"/>
                <a:cs typeface="Arial Black"/>
              </a:rPr>
              <a:t>prestando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servicios </a:t>
            </a:r>
            <a:r>
              <a:rPr dirty="0" sz="3450" spc="-113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90">
                <a:solidFill>
                  <a:srgbClr val="0F456B"/>
                </a:solidFill>
                <a:latin typeface="Arial Black"/>
                <a:cs typeface="Arial Black"/>
              </a:rPr>
              <a:t>para </a:t>
            </a:r>
            <a:r>
              <a:rPr dirty="0" sz="3450" spc="-210">
                <a:solidFill>
                  <a:srgbClr val="0F456B"/>
                </a:solidFill>
                <a:latin typeface="Arial Black"/>
                <a:cs typeface="Arial Black"/>
              </a:rPr>
              <a:t>empresas </a:t>
            </a:r>
            <a:r>
              <a:rPr dirty="0" sz="3450" spc="-275">
                <a:solidFill>
                  <a:srgbClr val="0F456B"/>
                </a:solidFill>
                <a:latin typeface="Arial Black"/>
                <a:cs typeface="Arial Black"/>
              </a:rPr>
              <a:t>cerveceras </a:t>
            </a:r>
            <a:r>
              <a:rPr dirty="0" sz="3450" spc="-100">
                <a:solidFill>
                  <a:srgbClr val="0F456B"/>
                </a:solidFill>
                <a:latin typeface="Arial Black"/>
                <a:cs typeface="Arial Black"/>
              </a:rPr>
              <a:t>en </a:t>
            </a:r>
            <a:r>
              <a:rPr dirty="0" sz="3450" spc="-250">
                <a:solidFill>
                  <a:srgbClr val="0F456B"/>
                </a:solidFill>
                <a:latin typeface="Arial Black"/>
                <a:cs typeface="Arial Black"/>
              </a:rPr>
              <a:t>la </a:t>
            </a:r>
            <a:r>
              <a:rPr dirty="0" sz="3450" spc="-165">
                <a:solidFill>
                  <a:srgbClr val="0F456B"/>
                </a:solidFill>
                <a:latin typeface="Arial Black"/>
                <a:cs typeface="Arial Black"/>
              </a:rPr>
              <a:t>ciudad </a:t>
            </a:r>
            <a:r>
              <a:rPr dirty="0" sz="3450" spc="-100">
                <a:solidFill>
                  <a:srgbClr val="0F456B"/>
                </a:solidFill>
                <a:latin typeface="Arial Black"/>
                <a:cs typeface="Arial Black"/>
              </a:rPr>
              <a:t>de </a:t>
            </a:r>
            <a:r>
              <a:rPr dirty="0" sz="3450" spc="-9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3450" spc="-229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310">
                <a:solidFill>
                  <a:srgbClr val="0F456B"/>
                </a:solidFill>
                <a:latin typeface="Arial Black"/>
                <a:cs typeface="Arial Black"/>
              </a:rPr>
              <a:t>i</a:t>
            </a:r>
            <a:r>
              <a:rPr dirty="0" sz="3450" spc="-225">
                <a:solidFill>
                  <a:srgbClr val="0F456B"/>
                </a:solidFill>
                <a:latin typeface="Arial Black"/>
                <a:cs typeface="Arial Black"/>
              </a:rPr>
              <a:t>z</a:t>
            </a:r>
            <a:r>
              <a:rPr dirty="0" sz="3450" spc="-29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150">
                <a:solidFill>
                  <a:srgbClr val="0F456B"/>
                </a:solidFill>
                <a:latin typeface="Arial Black"/>
                <a:cs typeface="Arial Black"/>
              </a:rPr>
              <a:t>b</a:t>
            </a:r>
            <a:r>
              <a:rPr dirty="0" sz="3450" spc="-114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365">
                <a:solidFill>
                  <a:srgbClr val="0F456B"/>
                </a:solidFill>
                <a:latin typeface="Arial Black"/>
                <a:cs typeface="Arial Black"/>
              </a:rPr>
              <a:t>,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445">
                <a:solidFill>
                  <a:srgbClr val="0F456B"/>
                </a:solidFill>
                <a:latin typeface="Arial Black"/>
                <a:cs typeface="Arial Black"/>
              </a:rPr>
              <a:t>V</a:t>
            </a:r>
            <a:r>
              <a:rPr dirty="0" sz="3450" spc="-26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204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28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400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80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3450" spc="-140">
                <a:solidFill>
                  <a:srgbClr val="0F456B"/>
                </a:solidFill>
                <a:latin typeface="Arial Black"/>
                <a:cs typeface="Arial Black"/>
              </a:rPr>
              <a:t>z</a:t>
            </a:r>
            <a:r>
              <a:rPr dirty="0" sz="3450" spc="-365">
                <a:solidFill>
                  <a:srgbClr val="0F456B"/>
                </a:solidFill>
                <a:latin typeface="Arial Black"/>
                <a:cs typeface="Arial Black"/>
              </a:rPr>
              <a:t>.</a:t>
            </a:r>
            <a:endParaRPr sz="3450">
              <a:latin typeface="Arial Black"/>
              <a:cs typeface="Arial Black"/>
            </a:endParaRPr>
          </a:p>
          <a:p>
            <a:pPr marL="12700" marR="450850">
              <a:lnSpc>
                <a:spcPts val="3790"/>
              </a:lnSpc>
              <a:spcBef>
                <a:spcPts val="2895"/>
              </a:spcBef>
            </a:pPr>
            <a:r>
              <a:rPr dirty="0" sz="3450" spc="-375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3450" spc="-18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31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465">
                <a:solidFill>
                  <a:srgbClr val="0F456B"/>
                </a:solidFill>
                <a:latin typeface="Arial Black"/>
                <a:cs typeface="Arial Black"/>
              </a:rPr>
              <a:t>x</a:t>
            </a:r>
            <a:r>
              <a:rPr dirty="0" sz="3450" spc="-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3450" spc="-3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3450" spc="-10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18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35">
                <a:solidFill>
                  <a:srgbClr val="0F456B"/>
                </a:solidFill>
                <a:latin typeface="Arial Black"/>
                <a:cs typeface="Arial Black"/>
              </a:rPr>
              <a:t>h</a:t>
            </a:r>
            <a:r>
              <a:rPr dirty="0" sz="3450" spc="-31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41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275">
                <a:solidFill>
                  <a:srgbClr val="0F456B"/>
                </a:solidFill>
                <a:latin typeface="Arial Black"/>
                <a:cs typeface="Arial Black"/>
              </a:rPr>
              <a:t>i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41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300">
                <a:solidFill>
                  <a:srgbClr val="0F456B"/>
                </a:solidFill>
                <a:latin typeface="Arial Black"/>
                <a:cs typeface="Arial Black"/>
              </a:rPr>
              <a:t>i</a:t>
            </a:r>
            <a:r>
              <a:rPr dirty="0" sz="3450" spc="-25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3450" spc="-15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30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60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0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18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20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3450" spc="-30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3450" spc="-26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5">
                <a:solidFill>
                  <a:srgbClr val="0F456B"/>
                </a:solidFill>
                <a:latin typeface="Arial Black"/>
                <a:cs typeface="Arial Black"/>
              </a:rPr>
              <a:t>b</a:t>
            </a: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3450" spc="-26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365">
                <a:solidFill>
                  <a:srgbClr val="0F456B"/>
                </a:solidFill>
                <a:latin typeface="Arial Black"/>
                <a:cs typeface="Arial Black"/>
              </a:rPr>
              <a:t>,  </a:t>
            </a:r>
            <a:r>
              <a:rPr dirty="0" sz="3450" spc="-195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3450" spc="-18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3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5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3450" spc="-420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3450" spc="2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3450" spc="-175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3450" spc="-9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175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3450" spc="-3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3450" spc="-10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105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31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40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26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229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105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0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254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185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290">
                <a:solidFill>
                  <a:srgbClr val="0F456B"/>
                </a:solidFill>
                <a:latin typeface="Arial Black"/>
                <a:cs typeface="Arial Black"/>
              </a:rPr>
              <a:t>G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60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3450" spc="2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3450" spc="-105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8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60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3450" spc="-180">
                <a:solidFill>
                  <a:srgbClr val="0F456B"/>
                </a:solidFill>
                <a:latin typeface="Arial Black"/>
                <a:cs typeface="Arial Black"/>
              </a:rPr>
              <a:t>fa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35">
                <a:solidFill>
                  <a:srgbClr val="0F456B"/>
                </a:solidFill>
                <a:latin typeface="Arial Black"/>
                <a:cs typeface="Arial Black"/>
              </a:rPr>
              <a:t>h</a:t>
            </a:r>
            <a:r>
              <a:rPr dirty="0" sz="3450" spc="-31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41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275">
                <a:solidFill>
                  <a:srgbClr val="0F456B"/>
                </a:solidFill>
                <a:latin typeface="Arial Black"/>
                <a:cs typeface="Arial Black"/>
              </a:rPr>
              <a:t>i</a:t>
            </a:r>
            <a:r>
              <a:rPr dirty="0" sz="3450" spc="-155">
                <a:solidFill>
                  <a:srgbClr val="0F456B"/>
                </a:solidFill>
                <a:latin typeface="Arial Black"/>
                <a:cs typeface="Arial Black"/>
              </a:rPr>
              <a:t>a  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3450" spc="-14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3450" spc="-15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240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105">
                <a:solidFill>
                  <a:srgbClr val="0F456B"/>
                </a:solidFill>
                <a:latin typeface="Arial Black"/>
                <a:cs typeface="Arial Black"/>
              </a:rPr>
              <a:t>ep</a:t>
            </a:r>
            <a:r>
              <a:rPr dirty="0" sz="3450" spc="-130">
                <a:solidFill>
                  <a:srgbClr val="0F456B"/>
                </a:solidFill>
                <a:latin typeface="Arial Black"/>
                <a:cs typeface="Arial Black"/>
              </a:rPr>
              <a:t>ú</a:t>
            </a:r>
            <a:r>
              <a:rPr dirty="0" sz="3450" spc="-5">
                <a:solidFill>
                  <a:srgbClr val="0F456B"/>
                </a:solidFill>
                <a:latin typeface="Arial Black"/>
                <a:cs typeface="Arial Black"/>
              </a:rPr>
              <a:t>b</a:t>
            </a:r>
            <a:r>
              <a:rPr dirty="0" sz="3450" spc="-290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i</a:t>
            </a:r>
            <a:r>
              <a:rPr dirty="0" sz="3450" spc="-36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5">
                <a:solidFill>
                  <a:srgbClr val="0F456B"/>
                </a:solidFill>
                <a:latin typeface="Arial Black"/>
                <a:cs typeface="Arial Black"/>
              </a:rPr>
              <a:t>M</a:t>
            </a:r>
            <a:r>
              <a:rPr dirty="0" sz="3450" spc="-31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459">
                <a:solidFill>
                  <a:srgbClr val="0F456B"/>
                </a:solidFill>
                <a:latin typeface="Arial Black"/>
                <a:cs typeface="Arial Black"/>
              </a:rPr>
              <a:t>x</a:t>
            </a:r>
            <a:r>
              <a:rPr dirty="0" sz="3450" spc="-280">
                <a:solidFill>
                  <a:srgbClr val="0F456B"/>
                </a:solidFill>
                <a:latin typeface="Arial Black"/>
                <a:cs typeface="Arial Black"/>
              </a:rPr>
              <a:t>i</a:t>
            </a:r>
            <a:r>
              <a:rPr dirty="0" sz="3450" spc="-36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3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35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3450" spc="-26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365">
                <a:solidFill>
                  <a:srgbClr val="0F456B"/>
                </a:solidFill>
                <a:latin typeface="Arial Black"/>
                <a:cs typeface="Arial Black"/>
              </a:rPr>
              <a:t>.</a:t>
            </a:r>
            <a:endParaRPr sz="3450">
              <a:latin typeface="Arial Black"/>
              <a:cs typeface="Arial Black"/>
            </a:endParaRPr>
          </a:p>
          <a:p>
            <a:pPr marL="12700" marR="89535">
              <a:lnSpc>
                <a:spcPts val="3790"/>
              </a:lnSpc>
              <a:spcBef>
                <a:spcPts val="3904"/>
              </a:spcBef>
              <a:tabLst>
                <a:tab pos="2319655" algn="l"/>
              </a:tabLst>
            </a:pP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20">
                <a:solidFill>
                  <a:srgbClr val="0F456B"/>
                </a:solidFill>
                <a:latin typeface="Arial Black"/>
                <a:cs typeface="Arial Black"/>
              </a:rPr>
              <a:t>om</a:t>
            </a:r>
            <a:r>
              <a:rPr dirty="0" sz="3450" spc="-26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6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3450" spc="-254">
                <a:solidFill>
                  <a:srgbClr val="0F456B"/>
                </a:solidFill>
                <a:latin typeface="Arial Black"/>
                <a:cs typeface="Arial Black"/>
              </a:rPr>
              <a:t>z</a:t>
            </a:r>
            <a:r>
              <a:rPr dirty="0" sz="3450" spc="-105">
                <a:solidFill>
                  <a:srgbClr val="0F456B"/>
                </a:solidFill>
                <a:latin typeface="Arial Black"/>
                <a:cs typeface="Arial Black"/>
              </a:rPr>
              <a:t>ó</a:t>
            </a:r>
            <a:r>
              <a:rPr dirty="0" sz="3450">
                <a:solidFill>
                  <a:srgbClr val="0F456B"/>
                </a:solidFill>
                <a:latin typeface="Arial Black"/>
                <a:cs typeface="Arial Black"/>
              </a:rPr>
              <a:t>	</a:t>
            </a:r>
            <a:r>
              <a:rPr dirty="0" sz="3450" spc="-229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3450" spc="-375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3450" spc="-3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25">
                <a:solidFill>
                  <a:srgbClr val="0F456B"/>
                </a:solidFill>
                <a:latin typeface="Arial Black"/>
                <a:cs typeface="Arial Black"/>
              </a:rPr>
              <a:t>b</a:t>
            </a:r>
            <a:r>
              <a:rPr dirty="0" sz="3450" spc="-20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3450" spc="-204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22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375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40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95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3450" spc="-25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065">
                <a:solidFill>
                  <a:srgbClr val="0F456B"/>
                </a:solidFill>
                <a:latin typeface="Arial Black"/>
                <a:cs typeface="Arial Black"/>
              </a:rPr>
              <a:t>1</a:t>
            </a:r>
            <a:r>
              <a:rPr dirty="0" sz="3450" spc="5">
                <a:solidFill>
                  <a:srgbClr val="0F456B"/>
                </a:solidFill>
                <a:latin typeface="Arial Black"/>
                <a:cs typeface="Arial Black"/>
              </a:rPr>
              <a:t>0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60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3450" spc="-5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i</a:t>
            </a:r>
            <a:r>
              <a:rPr dirty="0" sz="3450" spc="-15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30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135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10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375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95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3450" spc="-290">
                <a:solidFill>
                  <a:srgbClr val="0F456B"/>
                </a:solidFill>
                <a:latin typeface="Arial Black"/>
                <a:cs typeface="Arial Black"/>
              </a:rPr>
              <a:t>i</a:t>
            </a:r>
            <a:r>
              <a:rPr dirty="0" sz="3450" spc="2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3450" spc="-70">
                <a:solidFill>
                  <a:srgbClr val="0F456B"/>
                </a:solidFill>
                <a:latin typeface="Arial Black"/>
                <a:cs typeface="Arial Black"/>
              </a:rPr>
              <a:t>o  </a:t>
            </a:r>
            <a:r>
              <a:rPr dirty="0" sz="3450" spc="-120">
                <a:solidFill>
                  <a:srgbClr val="0F456B"/>
                </a:solidFill>
                <a:latin typeface="Arial Black"/>
                <a:cs typeface="Arial Black"/>
              </a:rPr>
              <a:t>rabón </a:t>
            </a:r>
            <a:r>
              <a:rPr dirty="0" sz="3450" spc="-190">
                <a:solidFill>
                  <a:srgbClr val="0F456B"/>
                </a:solidFill>
                <a:latin typeface="Arial Black"/>
                <a:cs typeface="Arial Black"/>
              </a:rPr>
              <a:t>ofreciendo </a:t>
            </a:r>
            <a:r>
              <a:rPr dirty="0" sz="3450" spc="-180">
                <a:solidFill>
                  <a:srgbClr val="0F456B"/>
                </a:solidFill>
                <a:latin typeface="Arial Black"/>
                <a:cs typeface="Arial Black"/>
              </a:rPr>
              <a:t>transporte </a:t>
            </a:r>
            <a:r>
              <a:rPr dirty="0" sz="3450" spc="-100">
                <a:solidFill>
                  <a:srgbClr val="0F456B"/>
                </a:solidFill>
                <a:latin typeface="Arial Black"/>
                <a:cs typeface="Arial Black"/>
              </a:rPr>
              <a:t>de </a:t>
            </a:r>
            <a:r>
              <a:rPr dirty="0" sz="3450" spc="-229">
                <a:solidFill>
                  <a:srgbClr val="0F456B"/>
                </a:solidFill>
                <a:latin typeface="Arial Black"/>
                <a:cs typeface="Arial Black"/>
              </a:rPr>
              <a:t>carga 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a </a:t>
            </a:r>
            <a:r>
              <a:rPr dirty="0" sz="3450" spc="-250">
                <a:solidFill>
                  <a:srgbClr val="0F456B"/>
                </a:solidFill>
                <a:latin typeface="Arial Black"/>
                <a:cs typeface="Arial Black"/>
              </a:rPr>
              <a:t>la </a:t>
            </a:r>
            <a:r>
              <a:rPr dirty="0" sz="3450" spc="-245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40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30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3450" spc="-35">
                <a:solidFill>
                  <a:srgbClr val="0F456B"/>
                </a:solidFill>
                <a:latin typeface="Arial Black"/>
                <a:cs typeface="Arial Black"/>
              </a:rPr>
              <a:t>m</a:t>
            </a:r>
            <a:r>
              <a:rPr dirty="0" sz="3450" spc="-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3450" spc="-3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55">
                <a:solidFill>
                  <a:srgbClr val="0F456B"/>
                </a:solidFill>
                <a:latin typeface="Arial Black"/>
                <a:cs typeface="Arial Black"/>
              </a:rPr>
              <a:t>ñ</a:t>
            </a:r>
            <a:r>
              <a:rPr dirty="0" sz="3450" spc="-275">
                <a:solidFill>
                  <a:srgbClr val="0F456B"/>
                </a:solidFill>
                <a:latin typeface="Arial Black"/>
                <a:cs typeface="Arial Black"/>
              </a:rPr>
              <a:t>í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125">
                <a:solidFill>
                  <a:srgbClr val="0F456B"/>
                </a:solidFill>
                <a:latin typeface="Arial Black"/>
                <a:cs typeface="Arial Black"/>
              </a:rPr>
              <a:t>m</a:t>
            </a:r>
            <a:r>
              <a:rPr dirty="0" sz="3450" spc="-30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35">
                <a:solidFill>
                  <a:srgbClr val="0F456B"/>
                </a:solidFill>
                <a:latin typeface="Arial Black"/>
                <a:cs typeface="Arial Black"/>
              </a:rPr>
              <a:t>q</a:t>
            </a:r>
            <a:r>
              <a:rPr dirty="0" sz="3450" spc="-60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3450" spc="-290">
                <a:solidFill>
                  <a:srgbClr val="0F456B"/>
                </a:solidFill>
                <a:latin typeface="Arial Black"/>
                <a:cs typeface="Arial Black"/>
              </a:rPr>
              <a:t>i</a:t>
            </a: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3450" spc="-175">
                <a:solidFill>
                  <a:srgbClr val="0F456B"/>
                </a:solidFill>
                <a:latin typeface="Arial Black"/>
                <a:cs typeface="Arial Black"/>
              </a:rPr>
              <a:t>ado</a:t>
            </a:r>
            <a:r>
              <a:rPr dirty="0" sz="3450" spc="-13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80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3450" spc="-31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400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260">
                <a:solidFill>
                  <a:srgbClr val="0F456B"/>
                </a:solidFill>
                <a:latin typeface="Arial Black"/>
                <a:cs typeface="Arial Black"/>
              </a:rPr>
              <a:t>k</a:t>
            </a:r>
            <a:r>
              <a:rPr dirty="0" sz="3450" spc="-3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25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60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30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254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310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r>
              <a:rPr dirty="0" sz="3450" spc="-195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3450" spc="-229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i</a:t>
            </a:r>
            <a:r>
              <a:rPr dirty="0" sz="3450" spc="-325">
                <a:solidFill>
                  <a:srgbClr val="0F456B"/>
                </a:solidFill>
                <a:latin typeface="Arial Black"/>
                <a:cs typeface="Arial Black"/>
              </a:rPr>
              <a:t>c</a:t>
            </a:r>
            <a:endParaRPr sz="34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>
              <a:latin typeface="Arial Black"/>
              <a:cs typeface="Arial Black"/>
            </a:endParaRPr>
          </a:p>
          <a:p>
            <a:pPr marL="12700">
              <a:lnSpc>
                <a:spcPts val="3965"/>
              </a:lnSpc>
            </a:pPr>
            <a:r>
              <a:rPr dirty="0" sz="3450" spc="-60" b="1">
                <a:solidFill>
                  <a:srgbClr val="0F456B"/>
                </a:solidFill>
                <a:latin typeface="Verdana"/>
                <a:cs typeface="Verdana"/>
              </a:rPr>
              <a:t>Fletes</a:t>
            </a:r>
            <a:r>
              <a:rPr dirty="0" sz="3450" spc="-155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450" spc="-45" b="1">
                <a:solidFill>
                  <a:srgbClr val="0F456B"/>
                </a:solidFill>
                <a:latin typeface="Verdana"/>
                <a:cs typeface="Verdana"/>
              </a:rPr>
              <a:t>México</a:t>
            </a:r>
            <a:r>
              <a:rPr dirty="0" sz="3450" spc="-150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450" spc="-60" b="1">
                <a:solidFill>
                  <a:srgbClr val="0F456B"/>
                </a:solidFill>
                <a:latin typeface="Verdana"/>
                <a:cs typeface="Verdana"/>
              </a:rPr>
              <a:t>Chihuahua</a:t>
            </a:r>
            <a:r>
              <a:rPr dirty="0" sz="3450" spc="-155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450" spc="-55" b="1">
                <a:solidFill>
                  <a:srgbClr val="0F456B"/>
                </a:solidFill>
                <a:latin typeface="Verdana"/>
                <a:cs typeface="Verdana"/>
              </a:rPr>
              <a:t>SA</a:t>
            </a:r>
            <a:r>
              <a:rPr dirty="0" sz="3450" spc="-150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450" spc="-10" b="1">
                <a:solidFill>
                  <a:srgbClr val="0F456B"/>
                </a:solidFill>
                <a:latin typeface="Verdana"/>
                <a:cs typeface="Verdana"/>
              </a:rPr>
              <a:t>de</a:t>
            </a:r>
            <a:r>
              <a:rPr dirty="0" sz="3450" spc="-155" b="1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450" spc="85" b="1">
                <a:solidFill>
                  <a:srgbClr val="0F456B"/>
                </a:solidFill>
                <a:latin typeface="Verdana"/>
                <a:cs typeface="Verdana"/>
              </a:rPr>
              <a:t>CV</a:t>
            </a:r>
            <a:endParaRPr sz="3450">
              <a:latin typeface="Verdana"/>
              <a:cs typeface="Verdana"/>
            </a:endParaRPr>
          </a:p>
          <a:p>
            <a:pPr marL="12700">
              <a:lnSpc>
                <a:spcPts val="3965"/>
              </a:lnSpc>
            </a:pPr>
            <a:r>
              <a:rPr dirty="0" sz="3450" spc="-30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5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35">
                <a:solidFill>
                  <a:srgbClr val="0F456B"/>
                </a:solidFill>
                <a:latin typeface="Arial Black"/>
                <a:cs typeface="Arial Black"/>
              </a:rPr>
              <a:t>q</a:t>
            </a:r>
            <a:r>
              <a:rPr dirty="0" sz="3450" spc="-60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i</a:t>
            </a:r>
            <a:r>
              <a:rPr dirty="0" sz="3450" spc="-26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229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18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270">
                <a:solidFill>
                  <a:srgbClr val="0F456B"/>
                </a:solidFill>
                <a:latin typeface="Arial Black"/>
                <a:cs typeface="Arial Black"/>
              </a:rPr>
              <a:t>l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5">
                <a:solidFill>
                  <a:srgbClr val="0F456B"/>
                </a:solidFill>
                <a:latin typeface="Arial Black"/>
                <a:cs typeface="Arial Black"/>
              </a:rPr>
              <a:t>p</a:t>
            </a:r>
            <a:r>
              <a:rPr dirty="0" sz="3450" spc="-350">
                <a:solidFill>
                  <a:srgbClr val="0F456B"/>
                </a:solidFill>
                <a:latin typeface="Arial Black"/>
                <a:cs typeface="Arial Black"/>
              </a:rPr>
              <a:t>a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3450" spc="-260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6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3450" spc="-235">
                <a:solidFill>
                  <a:srgbClr val="0F456B"/>
                </a:solidFill>
                <a:latin typeface="Arial Black"/>
                <a:cs typeface="Arial Black"/>
              </a:rPr>
              <a:t>t</a:t>
            </a:r>
            <a:r>
              <a:rPr dirty="0" sz="3450" spc="-18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10">
                <a:solidFill>
                  <a:srgbClr val="0F456B"/>
                </a:solidFill>
                <a:latin typeface="Arial Black"/>
                <a:cs typeface="Arial Black"/>
              </a:rPr>
              <a:t>d</a:t>
            </a:r>
            <a:r>
              <a:rPr dirty="0" sz="3450" spc="-18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445">
                <a:solidFill>
                  <a:srgbClr val="0F456B"/>
                </a:solidFill>
                <a:latin typeface="Arial Black"/>
                <a:cs typeface="Arial Black"/>
              </a:rPr>
              <a:t>s</a:t>
            </a:r>
            <a:r>
              <a:rPr dirty="0" sz="3450" spc="40">
                <a:solidFill>
                  <a:srgbClr val="0F456B"/>
                </a:solidFill>
                <a:latin typeface="Arial Black"/>
                <a:cs typeface="Arial Black"/>
              </a:rPr>
              <a:t>u</a:t>
            </a:r>
            <a:r>
              <a:rPr dirty="0" sz="3450" spc="-220">
                <a:solidFill>
                  <a:srgbClr val="0F456B"/>
                </a:solidFill>
                <a:latin typeface="Arial Black"/>
                <a:cs typeface="Arial Black"/>
              </a:rPr>
              <a:t> </a:t>
            </a:r>
            <a:r>
              <a:rPr dirty="0" sz="3450" spc="-20">
                <a:solidFill>
                  <a:srgbClr val="0F456B"/>
                </a:solidFill>
                <a:latin typeface="Arial Black"/>
                <a:cs typeface="Arial Black"/>
              </a:rPr>
              <a:t>n</a:t>
            </a:r>
            <a:r>
              <a:rPr dirty="0" sz="3450" spc="-175">
                <a:solidFill>
                  <a:srgbClr val="0F456B"/>
                </a:solidFill>
                <a:latin typeface="Arial Black"/>
                <a:cs typeface="Arial Black"/>
              </a:rPr>
              <a:t>o</a:t>
            </a:r>
            <a:r>
              <a:rPr dirty="0" sz="3450" spc="114">
                <a:solidFill>
                  <a:srgbClr val="0F456B"/>
                </a:solidFill>
                <a:latin typeface="Arial Black"/>
                <a:cs typeface="Arial Black"/>
              </a:rPr>
              <a:t>m</a:t>
            </a:r>
            <a:r>
              <a:rPr dirty="0" sz="3450" spc="-5">
                <a:solidFill>
                  <a:srgbClr val="0F456B"/>
                </a:solidFill>
                <a:latin typeface="Arial Black"/>
                <a:cs typeface="Arial Black"/>
              </a:rPr>
              <a:t>b</a:t>
            </a:r>
            <a:r>
              <a:rPr dirty="0" sz="3450" spc="-229">
                <a:solidFill>
                  <a:srgbClr val="0F456B"/>
                </a:solidFill>
                <a:latin typeface="Arial Black"/>
                <a:cs typeface="Arial Black"/>
              </a:rPr>
              <a:t>r</a:t>
            </a:r>
            <a:r>
              <a:rPr dirty="0" sz="3450" spc="-245">
                <a:solidFill>
                  <a:srgbClr val="0F456B"/>
                </a:solidFill>
                <a:latin typeface="Arial Black"/>
                <a:cs typeface="Arial Black"/>
              </a:rPr>
              <a:t>e</a:t>
            </a:r>
            <a:r>
              <a:rPr dirty="0" sz="3450" spc="-365">
                <a:solidFill>
                  <a:srgbClr val="0F456B"/>
                </a:solidFill>
                <a:latin typeface="Arial Black"/>
                <a:cs typeface="Arial Black"/>
              </a:rPr>
              <a:t>.</a:t>
            </a:r>
            <a:endParaRPr sz="3450">
              <a:latin typeface="Arial Black"/>
              <a:cs typeface="Arial Black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53913" y="5385894"/>
            <a:ext cx="1245235" cy="1753235"/>
            <a:chOff x="1153913" y="5385894"/>
            <a:chExt cx="1245235" cy="1753235"/>
          </a:xfrm>
        </p:grpSpPr>
        <p:sp>
          <p:nvSpPr>
            <p:cNvPr id="23" name="object 23"/>
            <p:cNvSpPr/>
            <p:nvPr/>
          </p:nvSpPr>
          <p:spPr>
            <a:xfrm>
              <a:off x="1153913" y="5385894"/>
              <a:ext cx="1245235" cy="1753235"/>
            </a:xfrm>
            <a:custGeom>
              <a:avLst/>
              <a:gdLst/>
              <a:ahLst/>
              <a:cxnLst/>
              <a:rect l="l" t="t" r="r" b="b"/>
              <a:pathLst>
                <a:path w="1245235" h="1753234">
                  <a:moveTo>
                    <a:pt x="642253" y="0"/>
                  </a:moveTo>
                  <a:lnTo>
                    <a:pt x="639740" y="2596"/>
                  </a:lnTo>
                  <a:lnTo>
                    <a:pt x="628672" y="2596"/>
                  </a:lnTo>
                  <a:lnTo>
                    <a:pt x="623133" y="13936"/>
                  </a:lnTo>
                  <a:lnTo>
                    <a:pt x="623133" y="19664"/>
                  </a:lnTo>
                  <a:lnTo>
                    <a:pt x="619128" y="38735"/>
                  </a:lnTo>
                  <a:lnTo>
                    <a:pt x="616173" y="70067"/>
                  </a:lnTo>
                  <a:lnTo>
                    <a:pt x="615303" y="100348"/>
                  </a:lnTo>
                  <a:lnTo>
                    <a:pt x="617552" y="116268"/>
                  </a:lnTo>
                  <a:lnTo>
                    <a:pt x="623568" y="127229"/>
                  </a:lnTo>
                  <a:lnTo>
                    <a:pt x="619669" y="136100"/>
                  </a:lnTo>
                  <a:lnTo>
                    <a:pt x="610557" y="144987"/>
                  </a:lnTo>
                  <a:lnTo>
                    <a:pt x="600935" y="155995"/>
                  </a:lnTo>
                  <a:lnTo>
                    <a:pt x="589815" y="190130"/>
                  </a:lnTo>
                  <a:lnTo>
                    <a:pt x="589274" y="206707"/>
                  </a:lnTo>
                  <a:lnTo>
                    <a:pt x="581461" y="216372"/>
                  </a:lnTo>
                  <a:lnTo>
                    <a:pt x="556528" y="229877"/>
                  </a:lnTo>
                  <a:lnTo>
                    <a:pt x="545013" y="234330"/>
                  </a:lnTo>
                  <a:lnTo>
                    <a:pt x="535620" y="239844"/>
                  </a:lnTo>
                  <a:lnTo>
                    <a:pt x="528336" y="247469"/>
                  </a:lnTo>
                  <a:lnTo>
                    <a:pt x="523147" y="258253"/>
                  </a:lnTo>
                  <a:lnTo>
                    <a:pt x="510296" y="277549"/>
                  </a:lnTo>
                  <a:lnTo>
                    <a:pt x="491203" y="293111"/>
                  </a:lnTo>
                  <a:lnTo>
                    <a:pt x="470032" y="305461"/>
                  </a:lnTo>
                  <a:lnTo>
                    <a:pt x="450950" y="315121"/>
                  </a:lnTo>
                  <a:lnTo>
                    <a:pt x="436367" y="323034"/>
                  </a:lnTo>
                  <a:lnTo>
                    <a:pt x="425948" y="331474"/>
                  </a:lnTo>
                  <a:lnTo>
                    <a:pt x="419695" y="343098"/>
                  </a:lnTo>
                  <a:lnTo>
                    <a:pt x="417611" y="360564"/>
                  </a:lnTo>
                  <a:lnTo>
                    <a:pt x="425510" y="360334"/>
                  </a:lnTo>
                  <a:lnTo>
                    <a:pt x="443302" y="354193"/>
                  </a:lnTo>
                  <a:lnTo>
                    <a:pt x="462134" y="346968"/>
                  </a:lnTo>
                  <a:lnTo>
                    <a:pt x="473148" y="343486"/>
                  </a:lnTo>
                  <a:lnTo>
                    <a:pt x="481932" y="346333"/>
                  </a:lnTo>
                  <a:lnTo>
                    <a:pt x="484971" y="353448"/>
                  </a:lnTo>
                  <a:lnTo>
                    <a:pt x="484880" y="362698"/>
                  </a:lnTo>
                  <a:lnTo>
                    <a:pt x="484268" y="371946"/>
                  </a:lnTo>
                  <a:lnTo>
                    <a:pt x="488606" y="385492"/>
                  </a:lnTo>
                  <a:lnTo>
                    <a:pt x="507690" y="403983"/>
                  </a:lnTo>
                  <a:lnTo>
                    <a:pt x="512027" y="417463"/>
                  </a:lnTo>
                  <a:lnTo>
                    <a:pt x="507869" y="424173"/>
                  </a:lnTo>
                  <a:lnTo>
                    <a:pt x="499537" y="433395"/>
                  </a:lnTo>
                  <a:lnTo>
                    <a:pt x="495368" y="440164"/>
                  </a:lnTo>
                  <a:lnTo>
                    <a:pt x="488951" y="448773"/>
                  </a:lnTo>
                  <a:lnTo>
                    <a:pt x="485656" y="457915"/>
                  </a:lnTo>
                  <a:lnTo>
                    <a:pt x="484442" y="468120"/>
                  </a:lnTo>
                  <a:lnTo>
                    <a:pt x="484268" y="479922"/>
                  </a:lnTo>
                  <a:lnTo>
                    <a:pt x="485407" y="498148"/>
                  </a:lnTo>
                  <a:lnTo>
                    <a:pt x="480807" y="506245"/>
                  </a:lnTo>
                  <a:lnTo>
                    <a:pt x="444263" y="532709"/>
                  </a:lnTo>
                  <a:lnTo>
                    <a:pt x="419803" y="569282"/>
                  </a:lnTo>
                  <a:lnTo>
                    <a:pt x="423181" y="582275"/>
                  </a:lnTo>
                  <a:lnTo>
                    <a:pt x="440263" y="594450"/>
                  </a:lnTo>
                  <a:lnTo>
                    <a:pt x="455793" y="607146"/>
                  </a:lnTo>
                  <a:lnTo>
                    <a:pt x="466124" y="623042"/>
                  </a:lnTo>
                  <a:lnTo>
                    <a:pt x="467609" y="644818"/>
                  </a:lnTo>
                  <a:lnTo>
                    <a:pt x="434301" y="656137"/>
                  </a:lnTo>
                  <a:lnTo>
                    <a:pt x="439830" y="684586"/>
                  </a:lnTo>
                  <a:lnTo>
                    <a:pt x="453195" y="695128"/>
                  </a:lnTo>
                  <a:lnTo>
                    <a:pt x="469345" y="697104"/>
                  </a:lnTo>
                  <a:lnTo>
                    <a:pt x="487037" y="693371"/>
                  </a:lnTo>
                  <a:lnTo>
                    <a:pt x="505032" y="686785"/>
                  </a:lnTo>
                  <a:lnTo>
                    <a:pt x="524652" y="679326"/>
                  </a:lnTo>
                  <a:lnTo>
                    <a:pt x="541068" y="676334"/>
                  </a:lnTo>
                  <a:lnTo>
                    <a:pt x="552340" y="682260"/>
                  </a:lnTo>
                  <a:lnTo>
                    <a:pt x="556528" y="701559"/>
                  </a:lnTo>
                  <a:lnTo>
                    <a:pt x="569530" y="728104"/>
                  </a:lnTo>
                  <a:lnTo>
                    <a:pt x="598134" y="734951"/>
                  </a:lnTo>
                  <a:lnTo>
                    <a:pt x="626738" y="740730"/>
                  </a:lnTo>
                  <a:lnTo>
                    <a:pt x="639740" y="764070"/>
                  </a:lnTo>
                  <a:lnTo>
                    <a:pt x="638445" y="777592"/>
                  </a:lnTo>
                  <a:lnTo>
                    <a:pt x="637677" y="791097"/>
                  </a:lnTo>
                  <a:lnTo>
                    <a:pt x="642117" y="802468"/>
                  </a:lnTo>
                  <a:lnTo>
                    <a:pt x="656441" y="809587"/>
                  </a:lnTo>
                  <a:lnTo>
                    <a:pt x="667896" y="811088"/>
                  </a:lnTo>
                  <a:lnTo>
                    <a:pt x="677255" y="808857"/>
                  </a:lnTo>
                  <a:lnTo>
                    <a:pt x="684536" y="805562"/>
                  </a:lnTo>
                  <a:lnTo>
                    <a:pt x="689760" y="803870"/>
                  </a:lnTo>
                  <a:lnTo>
                    <a:pt x="705116" y="830699"/>
                  </a:lnTo>
                  <a:lnTo>
                    <a:pt x="720985" y="856439"/>
                  </a:lnTo>
                  <a:lnTo>
                    <a:pt x="742063" y="875780"/>
                  </a:lnTo>
                  <a:lnTo>
                    <a:pt x="773045" y="883407"/>
                  </a:lnTo>
                  <a:lnTo>
                    <a:pt x="765338" y="905442"/>
                  </a:lnTo>
                  <a:lnTo>
                    <a:pt x="736273" y="914685"/>
                  </a:lnTo>
                  <a:lnTo>
                    <a:pt x="702003" y="915394"/>
                  </a:lnTo>
                  <a:lnTo>
                    <a:pt x="678681" y="911825"/>
                  </a:lnTo>
                  <a:lnTo>
                    <a:pt x="659992" y="911485"/>
                  </a:lnTo>
                  <a:lnTo>
                    <a:pt x="650180" y="917532"/>
                  </a:lnTo>
                  <a:lnTo>
                    <a:pt x="643516" y="927843"/>
                  </a:lnTo>
                  <a:lnTo>
                    <a:pt x="634274" y="940295"/>
                  </a:lnTo>
                  <a:lnTo>
                    <a:pt x="637906" y="955304"/>
                  </a:lnTo>
                  <a:lnTo>
                    <a:pt x="642566" y="966571"/>
                  </a:lnTo>
                  <a:lnTo>
                    <a:pt x="638899" y="974632"/>
                  </a:lnTo>
                  <a:lnTo>
                    <a:pt x="617552" y="980022"/>
                  </a:lnTo>
                  <a:lnTo>
                    <a:pt x="603584" y="980571"/>
                  </a:lnTo>
                  <a:lnTo>
                    <a:pt x="593264" y="975783"/>
                  </a:lnTo>
                  <a:lnTo>
                    <a:pt x="583979" y="968868"/>
                  </a:lnTo>
                  <a:lnTo>
                    <a:pt x="573114" y="963038"/>
                  </a:lnTo>
                  <a:lnTo>
                    <a:pt x="555247" y="959255"/>
                  </a:lnTo>
                  <a:lnTo>
                    <a:pt x="541328" y="964431"/>
                  </a:lnTo>
                  <a:lnTo>
                    <a:pt x="529772" y="975575"/>
                  </a:lnTo>
                  <a:lnTo>
                    <a:pt x="518990" y="989697"/>
                  </a:lnTo>
                  <a:lnTo>
                    <a:pt x="509364" y="1001698"/>
                  </a:lnTo>
                  <a:lnTo>
                    <a:pt x="498220" y="1011920"/>
                  </a:lnTo>
                  <a:lnTo>
                    <a:pt x="484615" y="1018591"/>
                  </a:lnTo>
                  <a:lnTo>
                    <a:pt x="467609" y="1019937"/>
                  </a:lnTo>
                  <a:lnTo>
                    <a:pt x="455807" y="1011165"/>
                  </a:lnTo>
                  <a:lnTo>
                    <a:pt x="444001" y="997099"/>
                  </a:lnTo>
                  <a:lnTo>
                    <a:pt x="430113" y="983062"/>
                  </a:lnTo>
                  <a:lnTo>
                    <a:pt x="412061" y="974378"/>
                  </a:lnTo>
                  <a:lnTo>
                    <a:pt x="382039" y="960545"/>
                  </a:lnTo>
                  <a:lnTo>
                    <a:pt x="367642" y="944558"/>
                  </a:lnTo>
                  <a:lnTo>
                    <a:pt x="357414" y="926430"/>
                  </a:lnTo>
                  <a:lnTo>
                    <a:pt x="339896" y="906171"/>
                  </a:lnTo>
                  <a:lnTo>
                    <a:pt x="328440" y="895068"/>
                  </a:lnTo>
                  <a:lnTo>
                    <a:pt x="319064" y="885559"/>
                  </a:lnTo>
                  <a:lnTo>
                    <a:pt x="311769" y="874990"/>
                  </a:lnTo>
                  <a:lnTo>
                    <a:pt x="306557" y="860706"/>
                  </a:lnTo>
                  <a:lnTo>
                    <a:pt x="303786" y="848171"/>
                  </a:lnTo>
                  <a:lnTo>
                    <a:pt x="301010" y="837245"/>
                  </a:lnTo>
                  <a:lnTo>
                    <a:pt x="294067" y="829521"/>
                  </a:lnTo>
                  <a:lnTo>
                    <a:pt x="260584" y="823042"/>
                  </a:lnTo>
                  <a:lnTo>
                    <a:pt x="230389" y="807421"/>
                  </a:lnTo>
                  <a:lnTo>
                    <a:pt x="212151" y="803870"/>
                  </a:lnTo>
                  <a:lnTo>
                    <a:pt x="212151" y="883407"/>
                  </a:lnTo>
                  <a:lnTo>
                    <a:pt x="214757" y="895319"/>
                  </a:lnTo>
                  <a:lnTo>
                    <a:pt x="226225" y="916978"/>
                  </a:lnTo>
                  <a:lnTo>
                    <a:pt x="228831" y="928872"/>
                  </a:lnTo>
                  <a:lnTo>
                    <a:pt x="231089" y="936537"/>
                  </a:lnTo>
                  <a:lnTo>
                    <a:pt x="230215" y="943119"/>
                  </a:lnTo>
                  <a:lnTo>
                    <a:pt x="227245" y="949703"/>
                  </a:lnTo>
                  <a:lnTo>
                    <a:pt x="223219" y="957373"/>
                  </a:lnTo>
                  <a:lnTo>
                    <a:pt x="220992" y="975263"/>
                  </a:lnTo>
                  <a:lnTo>
                    <a:pt x="221863" y="994245"/>
                  </a:lnTo>
                  <a:lnTo>
                    <a:pt x="224815" y="1013249"/>
                  </a:lnTo>
                  <a:lnTo>
                    <a:pt x="228831" y="1031204"/>
                  </a:lnTo>
                  <a:lnTo>
                    <a:pt x="230388" y="1040539"/>
                  </a:lnTo>
                  <a:lnTo>
                    <a:pt x="227245" y="1059195"/>
                  </a:lnTo>
                  <a:lnTo>
                    <a:pt x="228831" y="1065339"/>
                  </a:lnTo>
                  <a:lnTo>
                    <a:pt x="233349" y="1077149"/>
                  </a:lnTo>
                  <a:lnTo>
                    <a:pt x="231614" y="1087354"/>
                  </a:lnTo>
                  <a:lnTo>
                    <a:pt x="225713" y="1096490"/>
                  </a:lnTo>
                  <a:lnTo>
                    <a:pt x="217732" y="1105097"/>
                  </a:lnTo>
                  <a:lnTo>
                    <a:pt x="206581" y="1150551"/>
                  </a:lnTo>
                  <a:lnTo>
                    <a:pt x="196931" y="1160029"/>
                  </a:lnTo>
                  <a:lnTo>
                    <a:pt x="191976" y="1171125"/>
                  </a:lnTo>
                  <a:lnTo>
                    <a:pt x="190151" y="1183294"/>
                  </a:lnTo>
                  <a:lnTo>
                    <a:pt x="189890" y="1195994"/>
                  </a:lnTo>
                  <a:lnTo>
                    <a:pt x="184987" y="1204551"/>
                  </a:lnTo>
                  <a:lnTo>
                    <a:pt x="179538" y="1213082"/>
                  </a:lnTo>
                  <a:lnTo>
                    <a:pt x="175117" y="1221602"/>
                  </a:lnTo>
                  <a:lnTo>
                    <a:pt x="173294" y="1230130"/>
                  </a:lnTo>
                  <a:lnTo>
                    <a:pt x="169468" y="1253035"/>
                  </a:lnTo>
                  <a:lnTo>
                    <a:pt x="171893" y="1272751"/>
                  </a:lnTo>
                  <a:lnTo>
                    <a:pt x="176403" y="1292468"/>
                  </a:lnTo>
                  <a:lnTo>
                    <a:pt x="178833" y="1315373"/>
                  </a:lnTo>
                  <a:lnTo>
                    <a:pt x="175717" y="1330892"/>
                  </a:lnTo>
                  <a:lnTo>
                    <a:pt x="174678" y="1350148"/>
                  </a:lnTo>
                  <a:lnTo>
                    <a:pt x="175717" y="1370474"/>
                  </a:lnTo>
                  <a:lnTo>
                    <a:pt x="178833" y="1389203"/>
                  </a:lnTo>
                  <a:lnTo>
                    <a:pt x="185436" y="1410981"/>
                  </a:lnTo>
                  <a:lnTo>
                    <a:pt x="181622" y="1418362"/>
                  </a:lnTo>
                  <a:lnTo>
                    <a:pt x="169481" y="1414014"/>
                  </a:lnTo>
                  <a:lnTo>
                    <a:pt x="151106" y="1400606"/>
                  </a:lnTo>
                  <a:lnTo>
                    <a:pt x="126432" y="1380907"/>
                  </a:lnTo>
                  <a:lnTo>
                    <a:pt x="108022" y="1379324"/>
                  </a:lnTo>
                  <a:lnTo>
                    <a:pt x="91699" y="1392646"/>
                  </a:lnTo>
                  <a:lnTo>
                    <a:pt x="73286" y="1417663"/>
                  </a:lnTo>
                  <a:lnTo>
                    <a:pt x="66983" y="1424124"/>
                  </a:lnTo>
                  <a:lnTo>
                    <a:pt x="56124" y="1419077"/>
                  </a:lnTo>
                  <a:lnTo>
                    <a:pt x="49636" y="1416579"/>
                  </a:lnTo>
                  <a:lnTo>
                    <a:pt x="43093" y="1417784"/>
                  </a:lnTo>
                  <a:lnTo>
                    <a:pt x="36252" y="1426386"/>
                  </a:lnTo>
                  <a:lnTo>
                    <a:pt x="26097" y="1453713"/>
                  </a:lnTo>
                  <a:lnTo>
                    <a:pt x="19165" y="1460294"/>
                  </a:lnTo>
                  <a:lnTo>
                    <a:pt x="10148" y="1466865"/>
                  </a:lnTo>
                  <a:lnTo>
                    <a:pt x="1121" y="1474468"/>
                  </a:lnTo>
                  <a:lnTo>
                    <a:pt x="0" y="1493491"/>
                  </a:lnTo>
                  <a:lnTo>
                    <a:pt x="4597" y="1502928"/>
                  </a:lnTo>
                  <a:lnTo>
                    <a:pt x="14394" y="1508084"/>
                  </a:lnTo>
                  <a:lnTo>
                    <a:pt x="28869" y="1514268"/>
                  </a:lnTo>
                  <a:lnTo>
                    <a:pt x="33734" y="1523930"/>
                  </a:lnTo>
                  <a:lnTo>
                    <a:pt x="35124" y="1558235"/>
                  </a:lnTo>
                  <a:lnTo>
                    <a:pt x="39989" y="1571114"/>
                  </a:lnTo>
                  <a:lnTo>
                    <a:pt x="44872" y="1574153"/>
                  </a:lnTo>
                  <a:lnTo>
                    <a:pt x="50996" y="1575199"/>
                  </a:lnTo>
                  <a:lnTo>
                    <a:pt x="58035" y="1574911"/>
                  </a:lnTo>
                  <a:lnTo>
                    <a:pt x="73533" y="1573005"/>
                  </a:lnTo>
                  <a:lnTo>
                    <a:pt x="81346" y="1572713"/>
                  </a:lnTo>
                  <a:lnTo>
                    <a:pt x="88778" y="1573745"/>
                  </a:lnTo>
                  <a:lnTo>
                    <a:pt x="95505" y="1576768"/>
                  </a:lnTo>
                  <a:lnTo>
                    <a:pt x="102285" y="1595334"/>
                  </a:lnTo>
                  <a:lnTo>
                    <a:pt x="99686" y="1614435"/>
                  </a:lnTo>
                  <a:lnTo>
                    <a:pt x="103342" y="1630343"/>
                  </a:lnTo>
                  <a:lnTo>
                    <a:pt x="128887" y="1639332"/>
                  </a:lnTo>
                  <a:lnTo>
                    <a:pt x="149683" y="1640652"/>
                  </a:lnTo>
                  <a:lnTo>
                    <a:pt x="157997" y="1645693"/>
                  </a:lnTo>
                  <a:lnTo>
                    <a:pt x="160078" y="1656074"/>
                  </a:lnTo>
                  <a:lnTo>
                    <a:pt x="162174" y="1673415"/>
                  </a:lnTo>
                  <a:lnTo>
                    <a:pt x="165822" y="1683530"/>
                  </a:lnTo>
                  <a:lnTo>
                    <a:pt x="174681" y="1694706"/>
                  </a:lnTo>
                  <a:lnTo>
                    <a:pt x="185621" y="1703752"/>
                  </a:lnTo>
                  <a:lnTo>
                    <a:pt x="195513" y="1707476"/>
                  </a:lnTo>
                  <a:lnTo>
                    <a:pt x="207663" y="1711014"/>
                  </a:lnTo>
                  <a:lnTo>
                    <a:pt x="223558" y="1709285"/>
                  </a:lnTo>
                  <a:lnTo>
                    <a:pt x="242027" y="1704043"/>
                  </a:lnTo>
                  <a:lnTo>
                    <a:pt x="261898" y="1697037"/>
                  </a:lnTo>
                  <a:lnTo>
                    <a:pt x="292260" y="1686963"/>
                  </a:lnTo>
                  <a:lnTo>
                    <a:pt x="319056" y="1683096"/>
                  </a:lnTo>
                  <a:lnTo>
                    <a:pt x="338160" y="1691655"/>
                  </a:lnTo>
                  <a:lnTo>
                    <a:pt x="345445" y="1718858"/>
                  </a:lnTo>
                  <a:lnTo>
                    <a:pt x="345445" y="1752951"/>
                  </a:lnTo>
                  <a:lnTo>
                    <a:pt x="367738" y="1744518"/>
                  </a:lnTo>
                  <a:lnTo>
                    <a:pt x="390553" y="1728096"/>
                  </a:lnTo>
                  <a:lnTo>
                    <a:pt x="410247" y="1717003"/>
                  </a:lnTo>
                  <a:lnTo>
                    <a:pt x="423181" y="1724554"/>
                  </a:lnTo>
                  <a:lnTo>
                    <a:pt x="436452" y="1745160"/>
                  </a:lnTo>
                  <a:lnTo>
                    <a:pt x="450246" y="1740189"/>
                  </a:lnTo>
                  <a:lnTo>
                    <a:pt x="463000" y="1724571"/>
                  </a:lnTo>
                  <a:lnTo>
                    <a:pt x="473148" y="1713235"/>
                  </a:lnTo>
                  <a:lnTo>
                    <a:pt x="478708" y="1707476"/>
                  </a:lnTo>
                  <a:lnTo>
                    <a:pt x="489849" y="1707476"/>
                  </a:lnTo>
                  <a:lnTo>
                    <a:pt x="495368" y="1701832"/>
                  </a:lnTo>
                  <a:lnTo>
                    <a:pt x="503009" y="1692686"/>
                  </a:lnTo>
                  <a:lnTo>
                    <a:pt x="510645" y="1679816"/>
                  </a:lnTo>
                  <a:lnTo>
                    <a:pt x="520361" y="1672261"/>
                  </a:lnTo>
                  <a:lnTo>
                    <a:pt x="534246" y="1679058"/>
                  </a:lnTo>
                  <a:lnTo>
                    <a:pt x="545897" y="1688125"/>
                  </a:lnTo>
                  <a:lnTo>
                    <a:pt x="552308" y="1691850"/>
                  </a:lnTo>
                  <a:lnTo>
                    <a:pt x="560800" y="1693449"/>
                  </a:lnTo>
                  <a:lnTo>
                    <a:pt x="578695" y="1696136"/>
                  </a:lnTo>
                  <a:lnTo>
                    <a:pt x="587799" y="1703862"/>
                  </a:lnTo>
                  <a:lnTo>
                    <a:pt x="593269" y="1715303"/>
                  </a:lnTo>
                  <a:lnTo>
                    <a:pt x="599782" y="1725677"/>
                  </a:lnTo>
                  <a:lnTo>
                    <a:pt x="612013" y="1730198"/>
                  </a:lnTo>
                  <a:lnTo>
                    <a:pt x="623646" y="1732363"/>
                  </a:lnTo>
                  <a:lnTo>
                    <a:pt x="638397" y="1730237"/>
                  </a:lnTo>
                  <a:lnTo>
                    <a:pt x="651063" y="1723852"/>
                  </a:lnTo>
                  <a:lnTo>
                    <a:pt x="656441" y="1713235"/>
                  </a:lnTo>
                  <a:lnTo>
                    <a:pt x="666840" y="1695445"/>
                  </a:lnTo>
                  <a:lnTo>
                    <a:pt x="681422" y="1681926"/>
                  </a:lnTo>
                  <a:lnTo>
                    <a:pt x="687684" y="1668421"/>
                  </a:lnTo>
                  <a:lnTo>
                    <a:pt x="673121" y="1650672"/>
                  </a:lnTo>
                  <a:lnTo>
                    <a:pt x="656519" y="1627393"/>
                  </a:lnTo>
                  <a:lnTo>
                    <a:pt x="656681" y="1572328"/>
                  </a:lnTo>
                  <a:lnTo>
                    <a:pt x="670741" y="1524928"/>
                  </a:lnTo>
                  <a:lnTo>
                    <a:pt x="725204" y="1512006"/>
                  </a:lnTo>
                  <a:lnTo>
                    <a:pt x="738941" y="1511877"/>
                  </a:lnTo>
                  <a:lnTo>
                    <a:pt x="751916" y="1510893"/>
                  </a:lnTo>
                  <a:lnTo>
                    <a:pt x="763495" y="1508210"/>
                  </a:lnTo>
                  <a:lnTo>
                    <a:pt x="773045" y="1502980"/>
                  </a:lnTo>
                  <a:lnTo>
                    <a:pt x="773674" y="1522399"/>
                  </a:lnTo>
                  <a:lnTo>
                    <a:pt x="769596" y="1539167"/>
                  </a:lnTo>
                  <a:lnTo>
                    <a:pt x="764468" y="1554876"/>
                  </a:lnTo>
                  <a:lnTo>
                    <a:pt x="761946" y="1571114"/>
                  </a:lnTo>
                  <a:lnTo>
                    <a:pt x="765508" y="1582037"/>
                  </a:lnTo>
                  <a:lnTo>
                    <a:pt x="773764" y="1590286"/>
                  </a:lnTo>
                  <a:lnTo>
                    <a:pt x="783065" y="1597459"/>
                  </a:lnTo>
                  <a:lnTo>
                    <a:pt x="789767" y="1605155"/>
                  </a:lnTo>
                  <a:lnTo>
                    <a:pt x="801802" y="1628966"/>
                  </a:lnTo>
                  <a:lnTo>
                    <a:pt x="815408" y="1654910"/>
                  </a:lnTo>
                  <a:lnTo>
                    <a:pt x="834224" y="1665921"/>
                  </a:lnTo>
                  <a:lnTo>
                    <a:pt x="861890" y="1644934"/>
                  </a:lnTo>
                  <a:lnTo>
                    <a:pt x="872140" y="1627647"/>
                  </a:lnTo>
                  <a:lnTo>
                    <a:pt x="881339" y="1617283"/>
                  </a:lnTo>
                  <a:lnTo>
                    <a:pt x="894690" y="1612239"/>
                  </a:lnTo>
                  <a:lnTo>
                    <a:pt x="917397" y="1610914"/>
                  </a:lnTo>
                  <a:lnTo>
                    <a:pt x="943357" y="1600694"/>
                  </a:lnTo>
                  <a:lnTo>
                    <a:pt x="970881" y="1580345"/>
                  </a:lnTo>
                  <a:lnTo>
                    <a:pt x="999447" y="1565331"/>
                  </a:lnTo>
                  <a:lnTo>
                    <a:pt x="1028535" y="1571114"/>
                  </a:lnTo>
                  <a:lnTo>
                    <a:pt x="1036916" y="1578563"/>
                  </a:lnTo>
                  <a:lnTo>
                    <a:pt x="1045851" y="1583895"/>
                  </a:lnTo>
                  <a:lnTo>
                    <a:pt x="1055834" y="1587101"/>
                  </a:lnTo>
                  <a:lnTo>
                    <a:pt x="1067361" y="1588171"/>
                  </a:lnTo>
                  <a:lnTo>
                    <a:pt x="1086560" y="1579544"/>
                  </a:lnTo>
                  <a:lnTo>
                    <a:pt x="1091686" y="1570403"/>
                  </a:lnTo>
                  <a:lnTo>
                    <a:pt x="1091599" y="1560204"/>
                  </a:lnTo>
                  <a:lnTo>
                    <a:pt x="1095161" y="1548403"/>
                  </a:lnTo>
                  <a:lnTo>
                    <a:pt x="1136106" y="1544828"/>
                  </a:lnTo>
                  <a:lnTo>
                    <a:pt x="1187451" y="1526629"/>
                  </a:lnTo>
                  <a:lnTo>
                    <a:pt x="1197869" y="1499483"/>
                  </a:lnTo>
                  <a:lnTo>
                    <a:pt x="1206194" y="1485881"/>
                  </a:lnTo>
                  <a:lnTo>
                    <a:pt x="1245052" y="1446081"/>
                  </a:lnTo>
                  <a:lnTo>
                    <a:pt x="1233616" y="1437207"/>
                  </a:lnTo>
                  <a:lnTo>
                    <a:pt x="1224259" y="1421934"/>
                  </a:lnTo>
                  <a:lnTo>
                    <a:pt x="1216972" y="1404515"/>
                  </a:lnTo>
                  <a:lnTo>
                    <a:pt x="1211744" y="1389203"/>
                  </a:lnTo>
                  <a:lnTo>
                    <a:pt x="1207526" y="1379610"/>
                  </a:lnTo>
                  <a:lnTo>
                    <a:pt x="1200455" y="1375185"/>
                  </a:lnTo>
                  <a:lnTo>
                    <a:pt x="1191434" y="1374205"/>
                  </a:lnTo>
                  <a:lnTo>
                    <a:pt x="1174520" y="1375537"/>
                  </a:lnTo>
                  <a:lnTo>
                    <a:pt x="1167869" y="1375624"/>
                  </a:lnTo>
                  <a:lnTo>
                    <a:pt x="1161688" y="1374684"/>
                  </a:lnTo>
                  <a:lnTo>
                    <a:pt x="1156248" y="1372199"/>
                  </a:lnTo>
                  <a:lnTo>
                    <a:pt x="1144688" y="1365433"/>
                  </a:lnTo>
                  <a:lnTo>
                    <a:pt x="1138861" y="1356549"/>
                  </a:lnTo>
                  <a:lnTo>
                    <a:pt x="1132005" y="1349798"/>
                  </a:lnTo>
                  <a:lnTo>
                    <a:pt x="1117359" y="1349435"/>
                  </a:lnTo>
                  <a:lnTo>
                    <a:pt x="1101572" y="1360464"/>
                  </a:lnTo>
                  <a:lnTo>
                    <a:pt x="1086818" y="1377879"/>
                  </a:lnTo>
                  <a:lnTo>
                    <a:pt x="1072060" y="1391014"/>
                  </a:lnTo>
                  <a:lnTo>
                    <a:pt x="1056262" y="1389203"/>
                  </a:lnTo>
                  <a:lnTo>
                    <a:pt x="1039971" y="1372975"/>
                  </a:lnTo>
                  <a:lnTo>
                    <a:pt x="1029912" y="1353004"/>
                  </a:lnTo>
                  <a:lnTo>
                    <a:pt x="1021918" y="1334099"/>
                  </a:lnTo>
                  <a:lnTo>
                    <a:pt x="1011823" y="1321069"/>
                  </a:lnTo>
                  <a:lnTo>
                    <a:pt x="991008" y="1309951"/>
                  </a:lnTo>
                  <a:lnTo>
                    <a:pt x="966018" y="1300440"/>
                  </a:lnTo>
                  <a:lnTo>
                    <a:pt x="943118" y="1289875"/>
                  </a:lnTo>
                  <a:lnTo>
                    <a:pt x="928569" y="1275594"/>
                  </a:lnTo>
                  <a:lnTo>
                    <a:pt x="921541" y="1258550"/>
                  </a:lnTo>
                  <a:lnTo>
                    <a:pt x="922322" y="1241504"/>
                  </a:lnTo>
                  <a:lnTo>
                    <a:pt x="926226" y="1224461"/>
                  </a:lnTo>
                  <a:lnTo>
                    <a:pt x="928569" y="1207429"/>
                  </a:lnTo>
                  <a:lnTo>
                    <a:pt x="934616" y="1192218"/>
                  </a:lnTo>
                  <a:lnTo>
                    <a:pt x="943800" y="1179685"/>
                  </a:lnTo>
                  <a:lnTo>
                    <a:pt x="955075" y="1168233"/>
                  </a:lnTo>
                  <a:lnTo>
                    <a:pt x="967395" y="1156268"/>
                  </a:lnTo>
                  <a:lnTo>
                    <a:pt x="970534" y="1147755"/>
                  </a:lnTo>
                  <a:lnTo>
                    <a:pt x="971581" y="1139208"/>
                  </a:lnTo>
                  <a:lnTo>
                    <a:pt x="970534" y="1130650"/>
                  </a:lnTo>
                  <a:lnTo>
                    <a:pt x="967395" y="1122101"/>
                  </a:lnTo>
                  <a:lnTo>
                    <a:pt x="958024" y="1100821"/>
                  </a:lnTo>
                  <a:lnTo>
                    <a:pt x="954901" y="1079523"/>
                  </a:lnTo>
                  <a:lnTo>
                    <a:pt x="958024" y="1058204"/>
                  </a:lnTo>
                  <a:lnTo>
                    <a:pt x="967395" y="1036858"/>
                  </a:lnTo>
                  <a:lnTo>
                    <a:pt x="975828" y="1026808"/>
                  </a:lnTo>
                  <a:lnTo>
                    <a:pt x="988938" y="1019915"/>
                  </a:lnTo>
                  <a:lnTo>
                    <a:pt x="1001001" y="1012988"/>
                  </a:lnTo>
                  <a:lnTo>
                    <a:pt x="1006294" y="1002838"/>
                  </a:lnTo>
                  <a:lnTo>
                    <a:pt x="1006294" y="997121"/>
                  </a:lnTo>
                  <a:lnTo>
                    <a:pt x="1000755" y="985739"/>
                  </a:lnTo>
                  <a:lnTo>
                    <a:pt x="1045173" y="985739"/>
                  </a:lnTo>
                  <a:lnTo>
                    <a:pt x="1051422" y="985100"/>
                  </a:lnTo>
                  <a:lnTo>
                    <a:pt x="1057830" y="985973"/>
                  </a:lnTo>
                  <a:lnTo>
                    <a:pt x="1064265" y="987858"/>
                  </a:lnTo>
                  <a:lnTo>
                    <a:pt x="1080816" y="994072"/>
                  </a:lnTo>
                  <a:lnTo>
                    <a:pt x="1089677" y="995338"/>
                  </a:lnTo>
                  <a:lnTo>
                    <a:pt x="1096523" y="991504"/>
                  </a:lnTo>
                  <a:lnTo>
                    <a:pt x="1100700" y="980022"/>
                  </a:lnTo>
                  <a:lnTo>
                    <a:pt x="1103142" y="963904"/>
                  </a:lnTo>
                  <a:lnTo>
                    <a:pt x="1103839" y="933719"/>
                  </a:lnTo>
                  <a:lnTo>
                    <a:pt x="1106281" y="917542"/>
                  </a:lnTo>
                  <a:lnTo>
                    <a:pt x="1091946" y="901113"/>
                  </a:lnTo>
                  <a:lnTo>
                    <a:pt x="1079176" y="892677"/>
                  </a:lnTo>
                  <a:lnTo>
                    <a:pt x="1063277" y="889568"/>
                  </a:lnTo>
                  <a:lnTo>
                    <a:pt x="1039560" y="889124"/>
                  </a:lnTo>
                  <a:lnTo>
                    <a:pt x="1017557" y="886285"/>
                  </a:lnTo>
                  <a:lnTo>
                    <a:pt x="1004901" y="879183"/>
                  </a:lnTo>
                  <a:lnTo>
                    <a:pt x="994307" y="869948"/>
                  </a:lnTo>
                  <a:lnTo>
                    <a:pt x="978494" y="860706"/>
                  </a:lnTo>
                  <a:lnTo>
                    <a:pt x="971229" y="858515"/>
                  </a:lnTo>
                  <a:lnTo>
                    <a:pt x="963489" y="857390"/>
                  </a:lnTo>
                  <a:lnTo>
                    <a:pt x="955483" y="856975"/>
                  </a:lnTo>
                  <a:lnTo>
                    <a:pt x="947417" y="856916"/>
                  </a:lnTo>
                  <a:lnTo>
                    <a:pt x="931973" y="856442"/>
                  </a:lnTo>
                  <a:lnTo>
                    <a:pt x="918844" y="853125"/>
                  </a:lnTo>
                  <a:lnTo>
                    <a:pt x="909724" y="844123"/>
                  </a:lnTo>
                  <a:lnTo>
                    <a:pt x="906308" y="826592"/>
                  </a:lnTo>
                  <a:lnTo>
                    <a:pt x="913971" y="803153"/>
                  </a:lnTo>
                  <a:lnTo>
                    <a:pt x="911796" y="797034"/>
                  </a:lnTo>
                  <a:lnTo>
                    <a:pt x="900769" y="792530"/>
                  </a:lnTo>
                  <a:lnTo>
                    <a:pt x="883322" y="786148"/>
                  </a:lnTo>
                  <a:lnTo>
                    <a:pt x="877860" y="775490"/>
                  </a:lnTo>
                  <a:lnTo>
                    <a:pt x="895914" y="714801"/>
                  </a:lnTo>
                  <a:lnTo>
                    <a:pt x="921597" y="695805"/>
                  </a:lnTo>
                  <a:lnTo>
                    <a:pt x="939616" y="678817"/>
                  </a:lnTo>
                  <a:lnTo>
                    <a:pt x="943528" y="668083"/>
                  </a:lnTo>
                  <a:lnTo>
                    <a:pt x="941709" y="648294"/>
                  </a:lnTo>
                  <a:lnTo>
                    <a:pt x="938843" y="625301"/>
                  </a:lnTo>
                  <a:lnTo>
                    <a:pt x="939616" y="604955"/>
                  </a:lnTo>
                  <a:lnTo>
                    <a:pt x="946215" y="591398"/>
                  </a:lnTo>
                  <a:lnTo>
                    <a:pt x="954898" y="581550"/>
                  </a:lnTo>
                  <a:lnTo>
                    <a:pt x="961500" y="570614"/>
                  </a:lnTo>
                  <a:lnTo>
                    <a:pt x="961856" y="553794"/>
                  </a:lnTo>
                  <a:lnTo>
                    <a:pt x="961421" y="535330"/>
                  </a:lnTo>
                  <a:lnTo>
                    <a:pt x="966718" y="521134"/>
                  </a:lnTo>
                  <a:lnTo>
                    <a:pt x="975139" y="509065"/>
                  </a:lnTo>
                  <a:lnTo>
                    <a:pt x="984075" y="496979"/>
                  </a:lnTo>
                  <a:lnTo>
                    <a:pt x="996567" y="476500"/>
                  </a:lnTo>
                  <a:lnTo>
                    <a:pt x="1013208" y="452253"/>
                  </a:lnTo>
                  <a:lnTo>
                    <a:pt x="1027763" y="429066"/>
                  </a:lnTo>
                  <a:lnTo>
                    <a:pt x="1034000" y="411767"/>
                  </a:lnTo>
                  <a:lnTo>
                    <a:pt x="1007401" y="401902"/>
                  </a:lnTo>
                  <a:lnTo>
                    <a:pt x="983385" y="388308"/>
                  </a:lnTo>
                  <a:lnTo>
                    <a:pt x="958320" y="382193"/>
                  </a:lnTo>
                  <a:lnTo>
                    <a:pt x="928569" y="394762"/>
                  </a:lnTo>
                  <a:lnTo>
                    <a:pt x="923004" y="395214"/>
                  </a:lnTo>
                  <a:lnTo>
                    <a:pt x="916359" y="390918"/>
                  </a:lnTo>
                  <a:lnTo>
                    <a:pt x="908863" y="383455"/>
                  </a:lnTo>
                  <a:lnTo>
                    <a:pt x="900748" y="374407"/>
                  </a:lnTo>
                  <a:lnTo>
                    <a:pt x="887649" y="361112"/>
                  </a:lnTo>
                  <a:lnTo>
                    <a:pt x="874415" y="353464"/>
                  </a:lnTo>
                  <a:lnTo>
                    <a:pt x="861859" y="357107"/>
                  </a:lnTo>
                  <a:lnTo>
                    <a:pt x="850791" y="377684"/>
                  </a:lnTo>
                  <a:lnTo>
                    <a:pt x="844882" y="391139"/>
                  </a:lnTo>
                  <a:lnTo>
                    <a:pt x="828912" y="409575"/>
                  </a:lnTo>
                  <a:lnTo>
                    <a:pt x="823043" y="423065"/>
                  </a:lnTo>
                  <a:lnTo>
                    <a:pt x="811328" y="444943"/>
                  </a:lnTo>
                  <a:lnTo>
                    <a:pt x="795975" y="431654"/>
                  </a:lnTo>
                  <a:lnTo>
                    <a:pt x="781657" y="405560"/>
                  </a:lnTo>
                  <a:lnTo>
                    <a:pt x="773045" y="389024"/>
                  </a:lnTo>
                  <a:lnTo>
                    <a:pt x="751802" y="393544"/>
                  </a:lnTo>
                  <a:lnTo>
                    <a:pt x="732110" y="399655"/>
                  </a:lnTo>
                  <a:lnTo>
                    <a:pt x="717620" y="396180"/>
                  </a:lnTo>
                  <a:lnTo>
                    <a:pt x="711979" y="371946"/>
                  </a:lnTo>
                  <a:lnTo>
                    <a:pt x="708239" y="350466"/>
                  </a:lnTo>
                  <a:lnTo>
                    <a:pt x="702929" y="340688"/>
                  </a:lnTo>
                  <a:lnTo>
                    <a:pt x="704911" y="335179"/>
                  </a:lnTo>
                  <a:lnTo>
                    <a:pt x="723047" y="326503"/>
                  </a:lnTo>
                  <a:lnTo>
                    <a:pt x="728715" y="321337"/>
                  </a:lnTo>
                  <a:lnTo>
                    <a:pt x="734889" y="315125"/>
                  </a:lnTo>
                  <a:lnTo>
                    <a:pt x="737930" y="308926"/>
                  </a:lnTo>
                  <a:lnTo>
                    <a:pt x="734198" y="303802"/>
                  </a:lnTo>
                  <a:lnTo>
                    <a:pt x="718998" y="293487"/>
                  </a:lnTo>
                  <a:lnTo>
                    <a:pt x="704339" y="281051"/>
                  </a:lnTo>
                  <a:lnTo>
                    <a:pt x="699055" y="268604"/>
                  </a:lnTo>
                  <a:lnTo>
                    <a:pt x="711979" y="258253"/>
                  </a:lnTo>
                  <a:lnTo>
                    <a:pt x="717597" y="251448"/>
                  </a:lnTo>
                  <a:lnTo>
                    <a:pt x="719582" y="241957"/>
                  </a:lnTo>
                  <a:lnTo>
                    <a:pt x="720532" y="233520"/>
                  </a:lnTo>
                  <a:lnTo>
                    <a:pt x="723047" y="229877"/>
                  </a:lnTo>
                  <a:lnTo>
                    <a:pt x="731402" y="231052"/>
                  </a:lnTo>
                  <a:lnTo>
                    <a:pt x="739744" y="239138"/>
                  </a:lnTo>
                  <a:lnTo>
                    <a:pt x="748071" y="248282"/>
                  </a:lnTo>
                  <a:lnTo>
                    <a:pt x="756386" y="252631"/>
                  </a:lnTo>
                  <a:lnTo>
                    <a:pt x="767689" y="248987"/>
                  </a:lnTo>
                  <a:lnTo>
                    <a:pt x="771686" y="240548"/>
                  </a:lnTo>
                  <a:lnTo>
                    <a:pt x="773599" y="231052"/>
                  </a:lnTo>
                  <a:lnTo>
                    <a:pt x="778647" y="224234"/>
                  </a:lnTo>
                  <a:lnTo>
                    <a:pt x="785318" y="219857"/>
                  </a:lnTo>
                  <a:lnTo>
                    <a:pt x="794593" y="214971"/>
                  </a:lnTo>
                  <a:lnTo>
                    <a:pt x="802829" y="209030"/>
                  </a:lnTo>
                  <a:lnTo>
                    <a:pt x="806384" y="201491"/>
                  </a:lnTo>
                  <a:lnTo>
                    <a:pt x="804551" y="196157"/>
                  </a:lnTo>
                  <a:lnTo>
                    <a:pt x="800110" y="184423"/>
                  </a:lnTo>
                  <a:lnTo>
                    <a:pt x="794652" y="172689"/>
                  </a:lnTo>
                  <a:lnTo>
                    <a:pt x="789767" y="167356"/>
                  </a:lnTo>
                  <a:lnTo>
                    <a:pt x="784177" y="164567"/>
                  </a:lnTo>
                  <a:lnTo>
                    <a:pt x="776312" y="164171"/>
                  </a:lnTo>
                  <a:lnTo>
                    <a:pt x="767017" y="165375"/>
                  </a:lnTo>
                  <a:lnTo>
                    <a:pt x="747503" y="169379"/>
                  </a:lnTo>
                  <a:lnTo>
                    <a:pt x="738979" y="170575"/>
                  </a:lnTo>
                  <a:lnTo>
                    <a:pt x="732413" y="170170"/>
                  </a:lnTo>
                  <a:lnTo>
                    <a:pt x="728648" y="167356"/>
                  </a:lnTo>
                  <a:lnTo>
                    <a:pt x="727066" y="161236"/>
                  </a:lnTo>
                  <a:lnTo>
                    <a:pt x="730202" y="142587"/>
                  </a:lnTo>
                  <a:lnTo>
                    <a:pt x="728648" y="133210"/>
                  </a:lnTo>
                  <a:lnTo>
                    <a:pt x="712842" y="112832"/>
                  </a:lnTo>
                  <a:lnTo>
                    <a:pt x="706412" y="97758"/>
                  </a:lnTo>
                  <a:lnTo>
                    <a:pt x="708312" y="80537"/>
                  </a:lnTo>
                  <a:lnTo>
                    <a:pt x="717497" y="53715"/>
                  </a:lnTo>
                  <a:lnTo>
                    <a:pt x="719232" y="31391"/>
                  </a:lnTo>
                  <a:lnTo>
                    <a:pt x="714726" y="11756"/>
                  </a:lnTo>
                  <a:lnTo>
                    <a:pt x="701902" y="1713"/>
                  </a:lnTo>
                  <a:lnTo>
                    <a:pt x="668478" y="11121"/>
                  </a:lnTo>
                  <a:lnTo>
                    <a:pt x="660418" y="11199"/>
                  </a:lnTo>
                  <a:lnTo>
                    <a:pt x="654168" y="9364"/>
                  </a:lnTo>
                  <a:lnTo>
                    <a:pt x="649394" y="6575"/>
                  </a:lnTo>
                  <a:lnTo>
                    <a:pt x="644777" y="3266"/>
                  </a:lnTo>
                  <a:lnTo>
                    <a:pt x="642253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5465" y="6490692"/>
              <a:ext cx="92473" cy="1417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4752" y="6484483"/>
              <a:ext cx="340740" cy="26011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00578" y="6285105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139639" y="0"/>
                  </a:moveTo>
                  <a:lnTo>
                    <a:pt x="95519" y="7117"/>
                  </a:lnTo>
                  <a:lnTo>
                    <a:pt x="57189" y="26940"/>
                  </a:lnTo>
                  <a:lnTo>
                    <a:pt x="26955" y="57173"/>
                  </a:lnTo>
                  <a:lnTo>
                    <a:pt x="7123" y="95522"/>
                  </a:lnTo>
                  <a:lnTo>
                    <a:pt x="0" y="139692"/>
                  </a:lnTo>
                  <a:lnTo>
                    <a:pt x="7123" y="183799"/>
                  </a:lnTo>
                  <a:lnTo>
                    <a:pt x="26955" y="222128"/>
                  </a:lnTo>
                  <a:lnTo>
                    <a:pt x="57189" y="252367"/>
                  </a:lnTo>
                  <a:lnTo>
                    <a:pt x="95519" y="272205"/>
                  </a:lnTo>
                  <a:lnTo>
                    <a:pt x="139639" y="279331"/>
                  </a:lnTo>
                  <a:lnTo>
                    <a:pt x="183820" y="272205"/>
                  </a:lnTo>
                  <a:lnTo>
                    <a:pt x="222178" y="252367"/>
                  </a:lnTo>
                  <a:lnTo>
                    <a:pt x="252417" y="222128"/>
                  </a:lnTo>
                  <a:lnTo>
                    <a:pt x="272244" y="183799"/>
                  </a:lnTo>
                  <a:lnTo>
                    <a:pt x="279363" y="139692"/>
                  </a:lnTo>
                  <a:lnTo>
                    <a:pt x="272244" y="95522"/>
                  </a:lnTo>
                  <a:lnTo>
                    <a:pt x="252417" y="57173"/>
                  </a:lnTo>
                  <a:lnTo>
                    <a:pt x="222178" y="26940"/>
                  </a:lnTo>
                  <a:lnTo>
                    <a:pt x="183820" y="7117"/>
                  </a:lnTo>
                  <a:lnTo>
                    <a:pt x="139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62307" y="6246179"/>
              <a:ext cx="356235" cy="497840"/>
            </a:xfrm>
            <a:custGeom>
              <a:avLst/>
              <a:gdLst/>
              <a:ahLst/>
              <a:cxnLst/>
              <a:rect l="l" t="t" r="r" b="b"/>
              <a:pathLst>
                <a:path w="356235" h="497840">
                  <a:moveTo>
                    <a:pt x="177910" y="0"/>
                  </a:moveTo>
                  <a:lnTo>
                    <a:pt x="130609" y="6358"/>
                  </a:lnTo>
                  <a:lnTo>
                    <a:pt x="88103" y="24299"/>
                  </a:lnTo>
                  <a:lnTo>
                    <a:pt x="52094" y="52125"/>
                  </a:lnTo>
                  <a:lnTo>
                    <a:pt x="24280" y="88136"/>
                  </a:lnTo>
                  <a:lnTo>
                    <a:pt x="6353" y="130635"/>
                  </a:lnTo>
                  <a:lnTo>
                    <a:pt x="0" y="177921"/>
                  </a:lnTo>
                  <a:lnTo>
                    <a:pt x="574" y="192182"/>
                  </a:lnTo>
                  <a:lnTo>
                    <a:pt x="8711" y="232872"/>
                  </a:lnTo>
                  <a:lnTo>
                    <a:pt x="38736" y="292960"/>
                  </a:lnTo>
                  <a:lnTo>
                    <a:pt x="92469" y="381754"/>
                  </a:lnTo>
                  <a:lnTo>
                    <a:pt x="143832" y="462202"/>
                  </a:lnTo>
                  <a:lnTo>
                    <a:pt x="166748" y="497251"/>
                  </a:lnTo>
                  <a:lnTo>
                    <a:pt x="256360" y="387642"/>
                  </a:lnTo>
                  <a:lnTo>
                    <a:pt x="304747" y="324334"/>
                  </a:lnTo>
                  <a:lnTo>
                    <a:pt x="308267" y="318262"/>
                  </a:lnTo>
                  <a:lnTo>
                    <a:pt x="177910" y="318262"/>
                  </a:lnTo>
                  <a:lnTo>
                    <a:pt x="133791" y="311136"/>
                  </a:lnTo>
                  <a:lnTo>
                    <a:pt x="95460" y="291298"/>
                  </a:lnTo>
                  <a:lnTo>
                    <a:pt x="65226" y="261059"/>
                  </a:lnTo>
                  <a:lnTo>
                    <a:pt x="45394" y="222730"/>
                  </a:lnTo>
                  <a:lnTo>
                    <a:pt x="38271" y="178622"/>
                  </a:lnTo>
                  <a:lnTo>
                    <a:pt x="45394" y="134453"/>
                  </a:lnTo>
                  <a:lnTo>
                    <a:pt x="65226" y="96104"/>
                  </a:lnTo>
                  <a:lnTo>
                    <a:pt x="95460" y="65871"/>
                  </a:lnTo>
                  <a:lnTo>
                    <a:pt x="133791" y="46048"/>
                  </a:lnTo>
                  <a:lnTo>
                    <a:pt x="177910" y="38930"/>
                  </a:lnTo>
                  <a:lnTo>
                    <a:pt x="286723" y="38930"/>
                  </a:lnTo>
                  <a:lnTo>
                    <a:pt x="267743" y="24283"/>
                  </a:lnTo>
                  <a:lnTo>
                    <a:pt x="225215" y="6352"/>
                  </a:lnTo>
                  <a:lnTo>
                    <a:pt x="177910" y="0"/>
                  </a:lnTo>
                  <a:close/>
                </a:path>
                <a:path w="356235" h="497840">
                  <a:moveTo>
                    <a:pt x="286723" y="38930"/>
                  </a:moveTo>
                  <a:lnTo>
                    <a:pt x="177910" y="38930"/>
                  </a:lnTo>
                  <a:lnTo>
                    <a:pt x="222091" y="46048"/>
                  </a:lnTo>
                  <a:lnTo>
                    <a:pt x="260449" y="65871"/>
                  </a:lnTo>
                  <a:lnTo>
                    <a:pt x="290688" y="96104"/>
                  </a:lnTo>
                  <a:lnTo>
                    <a:pt x="310515" y="134453"/>
                  </a:lnTo>
                  <a:lnTo>
                    <a:pt x="317634" y="178622"/>
                  </a:lnTo>
                  <a:lnTo>
                    <a:pt x="310515" y="222730"/>
                  </a:lnTo>
                  <a:lnTo>
                    <a:pt x="290688" y="261059"/>
                  </a:lnTo>
                  <a:lnTo>
                    <a:pt x="260449" y="291298"/>
                  </a:lnTo>
                  <a:lnTo>
                    <a:pt x="222091" y="311136"/>
                  </a:lnTo>
                  <a:lnTo>
                    <a:pt x="177910" y="318262"/>
                  </a:lnTo>
                  <a:lnTo>
                    <a:pt x="308267" y="318262"/>
                  </a:lnTo>
                  <a:lnTo>
                    <a:pt x="328573" y="283233"/>
                  </a:lnTo>
                  <a:lnTo>
                    <a:pt x="344502" y="240243"/>
                  </a:lnTo>
                  <a:lnTo>
                    <a:pt x="355200" y="194196"/>
                  </a:lnTo>
                  <a:lnTo>
                    <a:pt x="355968" y="177921"/>
                  </a:lnTo>
                  <a:lnTo>
                    <a:pt x="349577" y="130609"/>
                  </a:lnTo>
                  <a:lnTo>
                    <a:pt x="331612" y="88104"/>
                  </a:lnTo>
                  <a:lnTo>
                    <a:pt x="303770" y="52097"/>
                  </a:lnTo>
                  <a:lnTo>
                    <a:pt x="286723" y="38930"/>
                  </a:lnTo>
                  <a:close/>
                </a:path>
              </a:pathLst>
            </a:custGeom>
            <a:solidFill>
              <a:srgbClr val="0F45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5524" y="6336100"/>
              <a:ext cx="149534" cy="176622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31183" y="1069268"/>
            <a:ext cx="6844665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980">
                <a:solidFill>
                  <a:srgbClr val="FFC21E"/>
                </a:solidFill>
                <a:latin typeface="Verdana"/>
                <a:cs typeface="Verdana"/>
              </a:rPr>
              <a:t>HISTORIA</a:t>
            </a:r>
            <a:endParaRPr sz="107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1183" y="630876"/>
            <a:ext cx="27216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325" b="1">
                <a:solidFill>
                  <a:srgbClr val="0F456B"/>
                </a:solidFill>
                <a:latin typeface="Arial"/>
                <a:cs typeface="Arial"/>
              </a:rPr>
              <a:t>NUE</a:t>
            </a:r>
            <a:r>
              <a:rPr dirty="0" sz="3950" spc="280" b="1">
                <a:solidFill>
                  <a:srgbClr val="0F456B"/>
                </a:solidFill>
                <a:latin typeface="Arial"/>
                <a:cs typeface="Arial"/>
              </a:rPr>
              <a:t>S</a:t>
            </a:r>
            <a:r>
              <a:rPr dirty="0" sz="3950" spc="280" b="1">
                <a:solidFill>
                  <a:srgbClr val="0F456B"/>
                </a:solidFill>
                <a:latin typeface="Arial"/>
                <a:cs typeface="Arial"/>
              </a:rPr>
              <a:t>TRA</a:t>
            </a:r>
            <a:endParaRPr sz="39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314325" cy="11308715"/>
          </a:xfrm>
          <a:custGeom>
            <a:avLst/>
            <a:gdLst/>
            <a:ahLst/>
            <a:cxnLst/>
            <a:rect l="l" t="t" r="r" b="b"/>
            <a:pathLst>
              <a:path w="314325" h="11308715">
                <a:moveTo>
                  <a:pt x="314126" y="0"/>
                </a:moveTo>
                <a:lnTo>
                  <a:pt x="0" y="0"/>
                </a:lnTo>
                <a:lnTo>
                  <a:pt x="0" y="11308556"/>
                </a:lnTo>
                <a:lnTo>
                  <a:pt x="314126" y="11308556"/>
                </a:lnTo>
                <a:lnTo>
                  <a:pt x="314126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789973" y="0"/>
            <a:ext cx="314325" cy="11308715"/>
          </a:xfrm>
          <a:custGeom>
            <a:avLst/>
            <a:gdLst/>
            <a:ahLst/>
            <a:cxnLst/>
            <a:rect l="l" t="t" r="r" b="b"/>
            <a:pathLst>
              <a:path w="314325" h="11308715">
                <a:moveTo>
                  <a:pt x="314126" y="0"/>
                </a:moveTo>
                <a:lnTo>
                  <a:pt x="0" y="0"/>
                </a:lnTo>
                <a:lnTo>
                  <a:pt x="0" y="11308556"/>
                </a:lnTo>
                <a:lnTo>
                  <a:pt x="314126" y="11308556"/>
                </a:lnTo>
                <a:lnTo>
                  <a:pt x="314126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6858634"/>
            <a:chOff x="0" y="0"/>
            <a:chExt cx="20104100" cy="68586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685842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377190"/>
            </a:xfrm>
            <a:custGeom>
              <a:avLst/>
              <a:gdLst/>
              <a:ahLst/>
              <a:cxnLst/>
              <a:rect l="l" t="t" r="r" b="b"/>
              <a:pathLst>
                <a:path w="20104100" h="377190">
                  <a:moveTo>
                    <a:pt x="20104099" y="0"/>
                  </a:moveTo>
                  <a:lnTo>
                    <a:pt x="0" y="0"/>
                  </a:lnTo>
                  <a:lnTo>
                    <a:pt x="0" y="376951"/>
                  </a:lnTo>
                  <a:lnTo>
                    <a:pt x="20104099" y="376951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11172435"/>
            <a:ext cx="20104100" cy="136525"/>
          </a:xfrm>
          <a:custGeom>
            <a:avLst/>
            <a:gdLst/>
            <a:ahLst/>
            <a:cxnLst/>
            <a:rect l="l" t="t" r="r" b="b"/>
            <a:pathLst>
              <a:path w="20104100" h="136525">
                <a:moveTo>
                  <a:pt x="20104099" y="0"/>
                </a:moveTo>
                <a:lnTo>
                  <a:pt x="0" y="0"/>
                </a:lnTo>
                <a:lnTo>
                  <a:pt x="0" y="136121"/>
                </a:lnTo>
                <a:lnTo>
                  <a:pt x="20104099" y="13612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5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31183" y="7604486"/>
            <a:ext cx="638175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170" b="1">
                <a:solidFill>
                  <a:srgbClr val="0F456B"/>
                </a:solidFill>
                <a:latin typeface="Arial"/>
                <a:cs typeface="Arial"/>
              </a:rPr>
              <a:t>FLETES</a:t>
            </a:r>
            <a:r>
              <a:rPr dirty="0" sz="3950" spc="390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950" spc="335" b="1">
                <a:solidFill>
                  <a:srgbClr val="0F456B"/>
                </a:solidFill>
                <a:latin typeface="Arial"/>
                <a:cs typeface="Arial"/>
              </a:rPr>
              <a:t>MÉXICO</a:t>
            </a:r>
            <a:r>
              <a:rPr dirty="0" sz="3950" spc="39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950" spc="280" b="1">
                <a:solidFill>
                  <a:srgbClr val="0F456B"/>
                </a:solidFill>
                <a:latin typeface="Arial"/>
                <a:cs typeface="Arial"/>
              </a:rPr>
              <a:t>EN</a:t>
            </a:r>
            <a:r>
              <a:rPr dirty="0" sz="3950" spc="395" b="1">
                <a:solidFill>
                  <a:srgbClr val="0F456B"/>
                </a:solidFill>
                <a:latin typeface="Arial"/>
                <a:cs typeface="Arial"/>
              </a:rPr>
              <a:t> </a:t>
            </a:r>
            <a:r>
              <a:rPr dirty="0" sz="3950" spc="185" b="1">
                <a:solidFill>
                  <a:srgbClr val="0F456B"/>
                </a:solidFill>
                <a:latin typeface="Arial"/>
                <a:cs typeface="Arial"/>
              </a:rPr>
              <a:t>LA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1183" y="8137115"/>
            <a:ext cx="9465310" cy="1659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495" b="1">
                <a:solidFill>
                  <a:srgbClr val="FFC21E"/>
                </a:solidFill>
                <a:latin typeface="Verdana"/>
                <a:cs typeface="Verdana"/>
              </a:rPr>
              <a:t>ACTUALIDAD</a:t>
            </a:r>
            <a:endParaRPr sz="107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3886" y="9957812"/>
            <a:ext cx="9408160" cy="209550"/>
            <a:chOff x="643886" y="9957812"/>
            <a:chExt cx="9408160" cy="209550"/>
          </a:xfrm>
        </p:grpSpPr>
        <p:sp>
          <p:nvSpPr>
            <p:cNvPr id="9" name="object 9"/>
            <p:cNvSpPr/>
            <p:nvPr/>
          </p:nvSpPr>
          <p:spPr>
            <a:xfrm>
              <a:off x="1952746" y="10052050"/>
              <a:ext cx="8099425" cy="20955"/>
            </a:xfrm>
            <a:custGeom>
              <a:avLst/>
              <a:gdLst/>
              <a:ahLst/>
              <a:cxnLst/>
              <a:rect l="l" t="t" r="r" b="b"/>
              <a:pathLst>
                <a:path w="8099425" h="20954">
                  <a:moveTo>
                    <a:pt x="0" y="20941"/>
                  </a:moveTo>
                  <a:lnTo>
                    <a:pt x="8099303" y="20941"/>
                  </a:lnTo>
                  <a:lnTo>
                    <a:pt x="8099303" y="0"/>
                  </a:lnTo>
                  <a:lnTo>
                    <a:pt x="0" y="0"/>
                  </a:lnTo>
                  <a:lnTo>
                    <a:pt x="0" y="20941"/>
                  </a:lnTo>
                  <a:close/>
                </a:path>
              </a:pathLst>
            </a:custGeom>
            <a:solidFill>
              <a:srgbClr val="DDE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3886" y="9957812"/>
              <a:ext cx="1309370" cy="209550"/>
            </a:xfrm>
            <a:custGeom>
              <a:avLst/>
              <a:gdLst/>
              <a:ahLst/>
              <a:cxnLst/>
              <a:rect l="l" t="t" r="r" b="b"/>
              <a:pathLst>
                <a:path w="1309370" h="209550">
                  <a:moveTo>
                    <a:pt x="1308860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1308860" y="209417"/>
                  </a:lnTo>
                  <a:lnTo>
                    <a:pt x="1308860" y="0"/>
                  </a:lnTo>
                  <a:close/>
                </a:path>
              </a:pathLst>
            </a:custGeom>
            <a:solidFill>
              <a:srgbClr val="FFC2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1044555" y="7605155"/>
            <a:ext cx="7868920" cy="261302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 marR="5080">
              <a:lnSpc>
                <a:spcPts val="3960"/>
              </a:lnSpc>
              <a:spcBef>
                <a:spcPts val="725"/>
              </a:spcBef>
            </a:pPr>
            <a:r>
              <a:rPr dirty="0" sz="3800" spc="150">
                <a:solidFill>
                  <a:srgbClr val="0F456B"/>
                </a:solidFill>
                <a:latin typeface="Verdana"/>
                <a:cs typeface="Verdana"/>
              </a:rPr>
              <a:t>H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45">
                <a:solidFill>
                  <a:srgbClr val="0F456B"/>
                </a:solidFill>
                <a:latin typeface="Verdana"/>
                <a:cs typeface="Verdana"/>
              </a:rPr>
              <a:t>í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240">
                <a:solidFill>
                  <a:srgbClr val="0F456B"/>
                </a:solidFill>
                <a:latin typeface="Verdana"/>
                <a:cs typeface="Verdana"/>
              </a:rPr>
              <a:t>m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1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5">
                <a:solidFill>
                  <a:srgbClr val="0F456B"/>
                </a:solidFill>
                <a:latin typeface="Verdana"/>
                <a:cs typeface="Verdana"/>
              </a:rPr>
              <a:t>a  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4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26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v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3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ó</a:t>
            </a:r>
            <a:r>
              <a:rPr dirty="0" sz="3800" spc="16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00">
                <a:solidFill>
                  <a:srgbClr val="0F456B"/>
                </a:solidFill>
                <a:latin typeface="Verdana"/>
                <a:cs typeface="Verdana"/>
              </a:rPr>
              <a:t>s  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motrices </a:t>
            </a: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y 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el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equipo 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de </a:t>
            </a:r>
            <a:r>
              <a:rPr dirty="0" sz="3800" spc="-204">
                <a:solidFill>
                  <a:srgbClr val="0F456B"/>
                </a:solidFill>
                <a:latin typeface="Verdana"/>
                <a:cs typeface="Verdana"/>
              </a:rPr>
              <a:t>arrastre, </a:t>
            </a:r>
            <a:r>
              <a:rPr dirty="0" sz="3800" spc="-200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125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z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75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7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20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21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í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4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7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00">
                <a:solidFill>
                  <a:srgbClr val="0F456B"/>
                </a:solidFill>
                <a:latin typeface="Verdana"/>
                <a:cs typeface="Verdana"/>
              </a:rPr>
              <a:t>g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4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100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140">
                <a:solidFill>
                  <a:srgbClr val="0F456B"/>
                </a:solidFill>
                <a:latin typeface="Verdana"/>
                <a:cs typeface="Verdana"/>
              </a:rPr>
              <a:t>d  </a:t>
            </a:r>
            <a:r>
              <a:rPr dirty="0" sz="3800" spc="2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60">
                <a:solidFill>
                  <a:srgbClr val="0F456B"/>
                </a:solidFill>
                <a:latin typeface="Verdana"/>
                <a:cs typeface="Verdana"/>
              </a:rPr>
              <a:t>u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275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8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45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5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7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155">
                <a:solidFill>
                  <a:srgbClr val="0F456B"/>
                </a:solidFill>
                <a:latin typeface="Verdana"/>
                <a:cs typeface="Verdana"/>
              </a:rPr>
              <a:t>b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18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35">
                <a:solidFill>
                  <a:srgbClr val="0F456B"/>
                </a:solidFill>
                <a:latin typeface="Verdana"/>
                <a:cs typeface="Verdana"/>
              </a:rPr>
              <a:t>a</a:t>
            </a:r>
            <a:r>
              <a:rPr dirty="0" sz="3800" spc="114">
                <a:solidFill>
                  <a:srgbClr val="0F456B"/>
                </a:solidFill>
                <a:latin typeface="Verdana"/>
                <a:cs typeface="Verdana"/>
              </a:rPr>
              <a:t>d</a:t>
            </a:r>
            <a:r>
              <a:rPr dirty="0" sz="3800" spc="-20">
                <a:solidFill>
                  <a:srgbClr val="0F456B"/>
                </a:solidFill>
                <a:latin typeface="Verdana"/>
                <a:cs typeface="Verdana"/>
              </a:rPr>
              <a:t>o</a:t>
            </a:r>
            <a:r>
              <a:rPr dirty="0" sz="3800" spc="-270">
                <a:solidFill>
                  <a:srgbClr val="0F456B"/>
                </a:solidFill>
                <a:latin typeface="Verdana"/>
                <a:cs typeface="Verdana"/>
              </a:rPr>
              <a:t>r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50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-195">
                <a:solidFill>
                  <a:srgbClr val="0F456B"/>
                </a:solidFill>
                <a:latin typeface="Verdana"/>
                <a:cs typeface="Verdana"/>
              </a:rPr>
              <a:t>y</a:t>
            </a:r>
            <a:r>
              <a:rPr dirty="0" sz="3800" spc="-345">
                <a:solidFill>
                  <a:srgbClr val="0F456B"/>
                </a:solidFill>
                <a:latin typeface="Verdana"/>
                <a:cs typeface="Verdana"/>
              </a:rPr>
              <a:t> </a:t>
            </a:r>
            <a:r>
              <a:rPr dirty="0" sz="3800" spc="40">
                <a:solidFill>
                  <a:srgbClr val="0F456B"/>
                </a:solidFill>
                <a:latin typeface="Verdana"/>
                <a:cs typeface="Verdana"/>
              </a:rPr>
              <a:t>c</a:t>
            </a:r>
            <a:r>
              <a:rPr dirty="0" sz="3800" spc="-160">
                <a:solidFill>
                  <a:srgbClr val="0F456B"/>
                </a:solidFill>
                <a:latin typeface="Verdana"/>
                <a:cs typeface="Verdana"/>
              </a:rPr>
              <a:t>l</a:t>
            </a:r>
            <a:r>
              <a:rPr dirty="0" sz="3800" spc="-130">
                <a:solidFill>
                  <a:srgbClr val="0F456B"/>
                </a:solidFill>
                <a:latin typeface="Verdana"/>
                <a:cs typeface="Verdana"/>
              </a:rPr>
              <a:t>i</a:t>
            </a:r>
            <a:r>
              <a:rPr dirty="0" sz="3800" spc="-7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10">
                <a:solidFill>
                  <a:srgbClr val="0F456B"/>
                </a:solidFill>
                <a:latin typeface="Verdana"/>
                <a:cs typeface="Verdana"/>
              </a:rPr>
              <a:t>n</a:t>
            </a:r>
            <a:r>
              <a:rPr dirty="0" sz="3800" spc="-125">
                <a:solidFill>
                  <a:srgbClr val="0F456B"/>
                </a:solidFill>
                <a:latin typeface="Verdana"/>
                <a:cs typeface="Verdana"/>
              </a:rPr>
              <a:t>t</a:t>
            </a:r>
            <a:r>
              <a:rPr dirty="0" sz="3800" spc="-105">
                <a:solidFill>
                  <a:srgbClr val="0F456B"/>
                </a:solidFill>
                <a:latin typeface="Verdana"/>
                <a:cs typeface="Verdana"/>
              </a:rPr>
              <a:t>e</a:t>
            </a:r>
            <a:r>
              <a:rPr dirty="0" sz="3800" spc="-25">
                <a:solidFill>
                  <a:srgbClr val="0F456B"/>
                </a:solidFill>
                <a:latin typeface="Verdana"/>
                <a:cs typeface="Verdana"/>
              </a:rPr>
              <a:t>s</a:t>
            </a:r>
            <a:r>
              <a:rPr dirty="0" sz="3800" spc="-580">
                <a:solidFill>
                  <a:srgbClr val="0F456B"/>
                </a:solidFill>
                <a:latin typeface="Verdana"/>
                <a:cs typeface="Verdana"/>
              </a:rPr>
              <a:t>.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2021-03-17T20:26:09Z</dcterms:created>
  <dcterms:modified xsi:type="dcterms:W3CDTF">2021-03-17T20:26:09Z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2019-12-26T00:00:00Z</vt:filetime>
  </property>
  <property fmtid="{D5CDD505-2E9C-101B-9397-08002B2CF9AE}" pid="3" name="Creator">
    <vt:lpwstr>Adobe InDesign 14.0 (Macintosh)</vt:lpwstr>
  </property>
  <property fmtid="{D5CDD505-2E9C-101B-9397-08002B2CF9AE}" pid="4" name="LastSaved">
    <vt:filetime>2021-03-17T00:00:00Z</vt:filetime>
  </property>
</Properties>
</file>